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mp4" ContentType="video/unknown"/>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5"/>
  </p:sldMasterIdLst>
  <p:notesMasterIdLst>
    <p:notesMasterId r:id="rId91"/>
  </p:notesMasterIdLst>
  <p:sldIdLst>
    <p:sldId id="256" r:id="rId26"/>
    <p:sldId id="258" r:id="rId27"/>
    <p:sldId id="259" r:id="rId28"/>
    <p:sldId id="260" r:id="rId29"/>
    <p:sldId id="261" r:id="rId30"/>
    <p:sldId id="262" r:id="rId31"/>
    <p:sldId id="263" r:id="rId32"/>
    <p:sldId id="264" r:id="rId33"/>
    <p:sldId id="265" r:id="rId34"/>
    <p:sldId id="266" r:id="rId35"/>
    <p:sldId id="267" r:id="rId36"/>
    <p:sldId id="268" r:id="rId37"/>
    <p:sldId id="270" r:id="rId38"/>
    <p:sldId id="271" r:id="rId39"/>
    <p:sldId id="320" r:id="rId40"/>
    <p:sldId id="272" r:id="rId41"/>
    <p:sldId id="273" r:id="rId42"/>
    <p:sldId id="274" r:id="rId43"/>
    <p:sldId id="275" r:id="rId44"/>
    <p:sldId id="276" r:id="rId45"/>
    <p:sldId id="277" r:id="rId46"/>
    <p:sldId id="278" r:id="rId47"/>
    <p:sldId id="279" r:id="rId48"/>
    <p:sldId id="282" r:id="rId49"/>
    <p:sldId id="280" r:id="rId50"/>
    <p:sldId id="309" r:id="rId51"/>
    <p:sldId id="310" r:id="rId52"/>
    <p:sldId id="316" r:id="rId53"/>
    <p:sldId id="311" r:id="rId54"/>
    <p:sldId id="312" r:id="rId55"/>
    <p:sldId id="313" r:id="rId56"/>
    <p:sldId id="314" r:id="rId57"/>
    <p:sldId id="315" r:id="rId58"/>
    <p:sldId id="317" r:id="rId59"/>
    <p:sldId id="283" r:id="rId60"/>
    <p:sldId id="284" r:id="rId61"/>
    <p:sldId id="285" r:id="rId62"/>
    <p:sldId id="286" r:id="rId63"/>
    <p:sldId id="319" r:id="rId64"/>
    <p:sldId id="288" r:id="rId65"/>
    <p:sldId id="287" r:id="rId66"/>
    <p:sldId id="289" r:id="rId67"/>
    <p:sldId id="291" r:id="rId68"/>
    <p:sldId id="292" r:id="rId69"/>
    <p:sldId id="293" r:id="rId70"/>
    <p:sldId id="294" r:id="rId71"/>
    <p:sldId id="295" r:id="rId72"/>
    <p:sldId id="296" r:id="rId73"/>
    <p:sldId id="297" r:id="rId74"/>
    <p:sldId id="299" r:id="rId75"/>
    <p:sldId id="298" r:id="rId76"/>
    <p:sldId id="300" r:id="rId77"/>
    <p:sldId id="301" r:id="rId78"/>
    <p:sldId id="302" r:id="rId79"/>
    <p:sldId id="303" r:id="rId80"/>
    <p:sldId id="304" r:id="rId81"/>
    <p:sldId id="305" r:id="rId82"/>
    <p:sldId id="306" r:id="rId83"/>
    <p:sldId id="307" r:id="rId84"/>
    <p:sldId id="308" r:id="rId85"/>
    <p:sldId id="322" r:id="rId86"/>
    <p:sldId id="323" r:id="rId87"/>
    <p:sldId id="324" r:id="rId88"/>
    <p:sldId id="325" r:id="rId89"/>
    <p:sldId id="326" r:id="rId90"/>
  </p:sldIdLst>
  <p:sldSz cx="10058400" cy="504031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588">
          <p15:clr>
            <a:srgbClr val="A4A3A4"/>
          </p15:clr>
        </p15:guide>
        <p15:guide id="2" pos="31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FF9900"/>
    <a:srgbClr val="00CC99"/>
    <a:srgbClr val="FF9966"/>
    <a:srgbClr val="339933"/>
    <a:srgbClr val="66FF66"/>
    <a:srgbClr val="FF9933"/>
    <a:srgbClr val="993300"/>
    <a:srgbClr val="CC6600"/>
    <a:srgbClr val="F589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autoAdjust="0"/>
    <p:restoredTop sz="77778" autoAdjust="0"/>
  </p:normalViewPr>
  <p:slideViewPr>
    <p:cSldViewPr>
      <p:cViewPr>
        <p:scale>
          <a:sx n="90" d="100"/>
          <a:sy n="90" d="100"/>
        </p:scale>
        <p:origin x="-336" y="78"/>
      </p:cViewPr>
      <p:guideLst>
        <p:guide orient="horz" pos="1588"/>
        <p:guide pos="3168"/>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customXml" Target="../customXml/item21.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slide" Target="slides/slide25.xml"/><Relationship Id="rId55" Type="http://schemas.openxmlformats.org/officeDocument/2006/relationships/slide" Target="slides/slide30.xml"/><Relationship Id="rId63" Type="http://schemas.openxmlformats.org/officeDocument/2006/relationships/slide" Target="slides/slide38.xml"/><Relationship Id="rId68" Type="http://schemas.openxmlformats.org/officeDocument/2006/relationships/slide" Target="slides/slide43.xml"/><Relationship Id="rId76" Type="http://schemas.openxmlformats.org/officeDocument/2006/relationships/slide" Target="slides/slide51.xml"/><Relationship Id="rId84" Type="http://schemas.openxmlformats.org/officeDocument/2006/relationships/slide" Target="slides/slide59.xml"/><Relationship Id="rId89" Type="http://schemas.openxmlformats.org/officeDocument/2006/relationships/slide" Target="slides/slide64.xml"/><Relationship Id="rId7" Type="http://schemas.openxmlformats.org/officeDocument/2006/relationships/customXml" Target="../customXml/item7.xml"/><Relationship Id="rId71" Type="http://schemas.openxmlformats.org/officeDocument/2006/relationships/slide" Target="slides/slide46.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 Target="slides/slide4.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slide" Target="slides/slide28.xml"/><Relationship Id="rId58" Type="http://schemas.openxmlformats.org/officeDocument/2006/relationships/slide" Target="slides/slide33.xml"/><Relationship Id="rId66" Type="http://schemas.openxmlformats.org/officeDocument/2006/relationships/slide" Target="slides/slide41.xml"/><Relationship Id="rId74" Type="http://schemas.openxmlformats.org/officeDocument/2006/relationships/slide" Target="slides/slide49.xml"/><Relationship Id="rId79" Type="http://schemas.openxmlformats.org/officeDocument/2006/relationships/slide" Target="slides/slide54.xml"/><Relationship Id="rId87" Type="http://schemas.openxmlformats.org/officeDocument/2006/relationships/slide" Target="slides/slide62.xml"/><Relationship Id="rId5" Type="http://schemas.openxmlformats.org/officeDocument/2006/relationships/customXml" Target="../customXml/item5.xml"/><Relationship Id="rId61" Type="http://schemas.openxmlformats.org/officeDocument/2006/relationships/slide" Target="slides/slide36.xml"/><Relationship Id="rId82" Type="http://schemas.openxmlformats.org/officeDocument/2006/relationships/slide" Target="slides/slide57.xml"/><Relationship Id="rId90" Type="http://schemas.openxmlformats.org/officeDocument/2006/relationships/slide" Target="slides/slide65.xml"/><Relationship Id="rId95" Type="http://schemas.openxmlformats.org/officeDocument/2006/relationships/tableStyles" Target="tableStyles.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slide" Target="slides/slide31.xml"/><Relationship Id="rId64" Type="http://schemas.openxmlformats.org/officeDocument/2006/relationships/slide" Target="slides/slide39.xml"/><Relationship Id="rId69" Type="http://schemas.openxmlformats.org/officeDocument/2006/relationships/slide" Target="slides/slide44.xml"/><Relationship Id="rId77" Type="http://schemas.openxmlformats.org/officeDocument/2006/relationships/slide" Target="slides/slide52.xml"/><Relationship Id="rId8" Type="http://schemas.openxmlformats.org/officeDocument/2006/relationships/customXml" Target="../customXml/item8.xml"/><Relationship Id="rId51" Type="http://schemas.openxmlformats.org/officeDocument/2006/relationships/slide" Target="slides/slide26.xml"/><Relationship Id="rId72" Type="http://schemas.openxmlformats.org/officeDocument/2006/relationships/slide" Target="slides/slide47.xml"/><Relationship Id="rId80" Type="http://schemas.openxmlformats.org/officeDocument/2006/relationships/slide" Target="slides/slide55.xml"/><Relationship Id="rId85" Type="http://schemas.openxmlformats.org/officeDocument/2006/relationships/slide" Target="slides/slide60.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Master" Target="slideMasters/slideMaster1.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67" Type="http://schemas.openxmlformats.org/officeDocument/2006/relationships/slide" Target="slides/slide42.xml"/><Relationship Id="rId20" Type="http://schemas.openxmlformats.org/officeDocument/2006/relationships/customXml" Target="../customXml/item20.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70" Type="http://schemas.openxmlformats.org/officeDocument/2006/relationships/slide" Target="slides/slide45.xml"/><Relationship Id="rId75" Type="http://schemas.openxmlformats.org/officeDocument/2006/relationships/slide" Target="slides/slide50.xml"/><Relationship Id="rId83" Type="http://schemas.openxmlformats.org/officeDocument/2006/relationships/slide" Target="slides/slide58.xml"/><Relationship Id="rId88" Type="http://schemas.openxmlformats.org/officeDocument/2006/relationships/slide" Target="slides/slide63.xml"/><Relationship Id="rId9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 Id="rId10" Type="http://schemas.openxmlformats.org/officeDocument/2006/relationships/customXml" Target="../customXml/item10.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slide" Target="slides/slide48.xml"/><Relationship Id="rId78" Type="http://schemas.openxmlformats.org/officeDocument/2006/relationships/slide" Target="slides/slide53.xml"/><Relationship Id="rId81" Type="http://schemas.openxmlformats.org/officeDocument/2006/relationships/slide" Target="slides/slide56.xml"/><Relationship Id="rId86" Type="http://schemas.openxmlformats.org/officeDocument/2006/relationships/slide" Target="slides/slide61.xml"/><Relationship Id="rId9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s>
</file>

<file path=ppt/diagrams/_rels/data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image" Target="../media/image68.jpeg"/></Relationships>
</file>

<file path=ppt/diagrams/_rels/data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diagrams/_rels/data6.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gif"/><Relationship Id="rId1" Type="http://schemas.openxmlformats.org/officeDocument/2006/relationships/image" Target="../media/image53.gif"/></Relationships>
</file>

<file path=ppt/diagrams/_rels/data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gif"/><Relationship Id="rId1" Type="http://schemas.openxmlformats.org/officeDocument/2006/relationships/image" Target="../media/image56.gif"/></Relationships>
</file>

<file path=ppt/diagrams/_rels/data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image" Target="../media/image65.jpeg"/></Relationships>
</file>

<file path=ppt/diagrams/_rels/drawing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image" Target="../media/image68.jpeg"/></Relationships>
</file>

<file path=ppt/diagrams/_rels/drawing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diagrams/_rels/drawing6.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gif"/><Relationship Id="rId1" Type="http://schemas.openxmlformats.org/officeDocument/2006/relationships/image" Target="../media/image53.gif"/></Relationships>
</file>

<file path=ppt/diagrams/_rels/drawing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gif"/><Relationship Id="rId1" Type="http://schemas.openxmlformats.org/officeDocument/2006/relationships/image" Target="../media/image56.gif"/></Relationships>
</file>

<file path=ppt/diagrams/_rels/drawing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image" Target="../media/image65.jpeg"/></Relationships>
</file>

<file path=ppt/diagrams/colors1.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99161A-CBFF-4142-80C2-579085E9CF47}" type="doc">
      <dgm:prSet loTypeId="urn:microsoft.com/office/officeart/2005/8/layout/target3" loCatId="relationship" qsTypeId="urn:microsoft.com/office/officeart/2005/8/quickstyle/simple1" qsCatId="simple" csTypeId="urn:microsoft.com/office/officeart/2005/8/colors/colorful1#4" csCatId="colorful" phldr="1"/>
      <dgm:spPr/>
      <dgm:t>
        <a:bodyPr/>
        <a:lstStyle/>
        <a:p>
          <a:endParaRPr lang="es-MX"/>
        </a:p>
      </dgm:t>
    </dgm:pt>
    <dgm:pt modelId="{85766DE3-6335-40D3-A0F8-2C5DEF4516A4}">
      <dgm:prSet phldrT="[Texto]"/>
      <dgm:spPr/>
      <dgm:t>
        <a:bodyPr/>
        <a:lstStyle/>
        <a:p>
          <a:r>
            <a:rPr lang="es-AR" dirty="0"/>
            <a:t>Sistema Operativo</a:t>
          </a:r>
          <a:endParaRPr lang="es-MX" dirty="0"/>
        </a:p>
      </dgm:t>
    </dgm:pt>
    <dgm:pt modelId="{FBAA20A7-7BD1-446A-8419-BDE323541A88}" type="parTrans" cxnId="{C8832D82-FF1F-4D8C-AF8B-DB11794A0C3E}">
      <dgm:prSet/>
      <dgm:spPr/>
      <dgm:t>
        <a:bodyPr/>
        <a:lstStyle/>
        <a:p>
          <a:endParaRPr lang="es-MX"/>
        </a:p>
      </dgm:t>
    </dgm:pt>
    <dgm:pt modelId="{3F2DEF63-10FA-4962-B947-E57F15AA88A4}" type="sibTrans" cxnId="{C8832D82-FF1F-4D8C-AF8B-DB11794A0C3E}">
      <dgm:prSet/>
      <dgm:spPr/>
      <dgm:t>
        <a:bodyPr/>
        <a:lstStyle/>
        <a:p>
          <a:endParaRPr lang="es-MX"/>
        </a:p>
      </dgm:t>
    </dgm:pt>
    <dgm:pt modelId="{3EC6F417-239C-44CF-AB11-713FABDECE10}">
      <dgm:prSet phldrT="[Texto]"/>
      <dgm:spPr/>
      <dgm:t>
        <a:bodyPr/>
        <a:lstStyle/>
        <a:p>
          <a:r>
            <a:rPr lang="es-AR" dirty="0"/>
            <a:t>Hardware</a:t>
          </a:r>
          <a:endParaRPr lang="es-MX" dirty="0"/>
        </a:p>
      </dgm:t>
    </dgm:pt>
    <dgm:pt modelId="{42B3D11B-0F57-4A8B-9FF3-B090BA6BA17B}" type="parTrans" cxnId="{6F604EFC-2B45-4460-8AD2-6DFDF8D3DE0F}">
      <dgm:prSet/>
      <dgm:spPr/>
      <dgm:t>
        <a:bodyPr/>
        <a:lstStyle/>
        <a:p>
          <a:endParaRPr lang="es-MX"/>
        </a:p>
      </dgm:t>
    </dgm:pt>
    <dgm:pt modelId="{F8D69D56-13A3-4C51-83D7-FB09D31E81F2}" type="sibTrans" cxnId="{6F604EFC-2B45-4460-8AD2-6DFDF8D3DE0F}">
      <dgm:prSet/>
      <dgm:spPr/>
      <dgm:t>
        <a:bodyPr/>
        <a:lstStyle/>
        <a:p>
          <a:endParaRPr lang="es-MX"/>
        </a:p>
      </dgm:t>
    </dgm:pt>
    <dgm:pt modelId="{26F83F64-ACBC-4979-9495-64CDDB9CB1ED}">
      <dgm:prSet phldrT="[Texto]"/>
      <dgm:spPr/>
      <dgm:t>
        <a:bodyPr/>
        <a:lstStyle/>
        <a:p>
          <a:r>
            <a:rPr lang="es-AR" dirty="0"/>
            <a:t>Usuario</a:t>
          </a:r>
          <a:endParaRPr lang="es-MX" dirty="0"/>
        </a:p>
      </dgm:t>
    </dgm:pt>
    <dgm:pt modelId="{E2F603D6-89E5-4C29-9C19-86709AFD0A2B}" type="parTrans" cxnId="{520CF078-D462-4253-8166-FF006CD8EDD8}">
      <dgm:prSet/>
      <dgm:spPr/>
      <dgm:t>
        <a:bodyPr/>
        <a:lstStyle/>
        <a:p>
          <a:endParaRPr lang="es-MX"/>
        </a:p>
      </dgm:t>
    </dgm:pt>
    <dgm:pt modelId="{8C1BED2E-CD89-4629-96E8-1F8E7FC130B3}" type="sibTrans" cxnId="{520CF078-D462-4253-8166-FF006CD8EDD8}">
      <dgm:prSet/>
      <dgm:spPr/>
      <dgm:t>
        <a:bodyPr/>
        <a:lstStyle/>
        <a:p>
          <a:endParaRPr lang="es-MX"/>
        </a:p>
      </dgm:t>
    </dgm:pt>
    <dgm:pt modelId="{DEB88FEC-4FD2-4D0C-B256-9C7BBB7CE09A}">
      <dgm:prSet phldrT="[Texto]"/>
      <dgm:spPr/>
      <dgm:t>
        <a:bodyPr/>
        <a:lstStyle/>
        <a:p>
          <a:r>
            <a:rPr lang="es-AR" dirty="0"/>
            <a:t>Aplicaciones</a:t>
          </a:r>
          <a:endParaRPr lang="es-MX" dirty="0"/>
        </a:p>
      </dgm:t>
    </dgm:pt>
    <dgm:pt modelId="{5E579F21-D358-4358-8CA7-460738A16109}" type="sibTrans" cxnId="{646A1CF8-68C3-46E0-80CD-FA58FE5FA7A1}">
      <dgm:prSet/>
      <dgm:spPr/>
      <dgm:t>
        <a:bodyPr/>
        <a:lstStyle/>
        <a:p>
          <a:endParaRPr lang="es-MX"/>
        </a:p>
      </dgm:t>
    </dgm:pt>
    <dgm:pt modelId="{B0327CA3-C7DB-4DEC-877C-25F7A35B8A49}" type="parTrans" cxnId="{646A1CF8-68C3-46E0-80CD-FA58FE5FA7A1}">
      <dgm:prSet/>
      <dgm:spPr/>
      <dgm:t>
        <a:bodyPr/>
        <a:lstStyle/>
        <a:p>
          <a:endParaRPr lang="es-MX"/>
        </a:p>
      </dgm:t>
    </dgm:pt>
    <dgm:pt modelId="{25E56A3D-3FFF-4F77-A812-946114D6C817}" type="pres">
      <dgm:prSet presAssocID="{7E99161A-CBFF-4142-80C2-579085E9CF47}" presName="Name0" presStyleCnt="0">
        <dgm:presLayoutVars>
          <dgm:chMax val="7"/>
          <dgm:dir/>
          <dgm:animLvl val="lvl"/>
          <dgm:resizeHandles val="exact"/>
        </dgm:presLayoutVars>
      </dgm:prSet>
      <dgm:spPr/>
      <dgm:t>
        <a:bodyPr/>
        <a:lstStyle/>
        <a:p>
          <a:endParaRPr lang="es-AR"/>
        </a:p>
      </dgm:t>
    </dgm:pt>
    <dgm:pt modelId="{857C4FDD-2118-4258-A748-E77E78D3E7AD}" type="pres">
      <dgm:prSet presAssocID="{26F83F64-ACBC-4979-9495-64CDDB9CB1ED}" presName="circle1" presStyleLbl="node1" presStyleIdx="0" presStyleCnt="4"/>
      <dgm:spPr/>
    </dgm:pt>
    <dgm:pt modelId="{880308BB-E504-4DEA-A746-9F5C27F0324C}" type="pres">
      <dgm:prSet presAssocID="{26F83F64-ACBC-4979-9495-64CDDB9CB1ED}" presName="space" presStyleCnt="0"/>
      <dgm:spPr/>
    </dgm:pt>
    <dgm:pt modelId="{70FD033F-7C49-44F9-A6CE-9824678E5695}" type="pres">
      <dgm:prSet presAssocID="{26F83F64-ACBC-4979-9495-64CDDB9CB1ED}" presName="rect1" presStyleLbl="alignAcc1" presStyleIdx="0" presStyleCnt="4"/>
      <dgm:spPr/>
      <dgm:t>
        <a:bodyPr/>
        <a:lstStyle/>
        <a:p>
          <a:endParaRPr lang="es-AR"/>
        </a:p>
      </dgm:t>
    </dgm:pt>
    <dgm:pt modelId="{CEE4F9C7-305A-4FE2-838A-D7A81E7EADD8}" type="pres">
      <dgm:prSet presAssocID="{DEB88FEC-4FD2-4D0C-B256-9C7BBB7CE09A}" presName="vertSpace2" presStyleLbl="node1" presStyleIdx="0" presStyleCnt="4"/>
      <dgm:spPr/>
    </dgm:pt>
    <dgm:pt modelId="{4C0DE1B5-E017-44FE-B508-5AF6455EB240}" type="pres">
      <dgm:prSet presAssocID="{DEB88FEC-4FD2-4D0C-B256-9C7BBB7CE09A}" presName="circle2" presStyleLbl="node1" presStyleIdx="1" presStyleCnt="4"/>
      <dgm:spPr/>
    </dgm:pt>
    <dgm:pt modelId="{2A4EBEE1-54AC-4EE5-8A20-78B73F7AA9DC}" type="pres">
      <dgm:prSet presAssocID="{DEB88FEC-4FD2-4D0C-B256-9C7BBB7CE09A}" presName="rect2" presStyleLbl="alignAcc1" presStyleIdx="1" presStyleCnt="4"/>
      <dgm:spPr/>
      <dgm:t>
        <a:bodyPr/>
        <a:lstStyle/>
        <a:p>
          <a:endParaRPr lang="es-AR"/>
        </a:p>
      </dgm:t>
    </dgm:pt>
    <dgm:pt modelId="{FB36AE25-37C7-4610-88CA-8553C4475F00}" type="pres">
      <dgm:prSet presAssocID="{85766DE3-6335-40D3-A0F8-2C5DEF4516A4}" presName="vertSpace3" presStyleLbl="node1" presStyleIdx="1" presStyleCnt="4"/>
      <dgm:spPr/>
    </dgm:pt>
    <dgm:pt modelId="{F2BA4FEF-598D-445D-A493-A1E3EBCF602D}" type="pres">
      <dgm:prSet presAssocID="{85766DE3-6335-40D3-A0F8-2C5DEF4516A4}" presName="circle3" presStyleLbl="node1" presStyleIdx="2" presStyleCnt="4"/>
      <dgm:spPr/>
    </dgm:pt>
    <dgm:pt modelId="{6FF22F2F-5034-4828-ADC3-17A34C612ED1}" type="pres">
      <dgm:prSet presAssocID="{85766DE3-6335-40D3-A0F8-2C5DEF4516A4}" presName="rect3" presStyleLbl="alignAcc1" presStyleIdx="2" presStyleCnt="4"/>
      <dgm:spPr/>
      <dgm:t>
        <a:bodyPr/>
        <a:lstStyle/>
        <a:p>
          <a:endParaRPr lang="es-AR"/>
        </a:p>
      </dgm:t>
    </dgm:pt>
    <dgm:pt modelId="{8F2D8DB2-45D8-44E4-B3FE-6CAF1A0CE67D}" type="pres">
      <dgm:prSet presAssocID="{3EC6F417-239C-44CF-AB11-713FABDECE10}" presName="vertSpace4" presStyleLbl="node1" presStyleIdx="2" presStyleCnt="4"/>
      <dgm:spPr/>
    </dgm:pt>
    <dgm:pt modelId="{C2E9E760-B5A0-4032-872E-E3D656BAAB94}" type="pres">
      <dgm:prSet presAssocID="{3EC6F417-239C-44CF-AB11-713FABDECE10}" presName="circle4" presStyleLbl="node1" presStyleIdx="3" presStyleCnt="4"/>
      <dgm:spPr/>
    </dgm:pt>
    <dgm:pt modelId="{EC7D6F4E-1C8F-430F-97B3-2E98DA161625}" type="pres">
      <dgm:prSet presAssocID="{3EC6F417-239C-44CF-AB11-713FABDECE10}" presName="rect4" presStyleLbl="alignAcc1" presStyleIdx="3" presStyleCnt="4"/>
      <dgm:spPr/>
      <dgm:t>
        <a:bodyPr/>
        <a:lstStyle/>
        <a:p>
          <a:endParaRPr lang="es-AR"/>
        </a:p>
      </dgm:t>
    </dgm:pt>
    <dgm:pt modelId="{5C3ABD1A-35ED-4F91-8AA9-29B3AAECAC72}" type="pres">
      <dgm:prSet presAssocID="{26F83F64-ACBC-4979-9495-64CDDB9CB1ED}" presName="rect1ParTxNoCh" presStyleLbl="alignAcc1" presStyleIdx="3" presStyleCnt="4">
        <dgm:presLayoutVars>
          <dgm:chMax val="1"/>
          <dgm:bulletEnabled val="1"/>
        </dgm:presLayoutVars>
      </dgm:prSet>
      <dgm:spPr/>
      <dgm:t>
        <a:bodyPr/>
        <a:lstStyle/>
        <a:p>
          <a:endParaRPr lang="es-AR"/>
        </a:p>
      </dgm:t>
    </dgm:pt>
    <dgm:pt modelId="{5DC68863-4539-4BA1-9DC3-D403D7F3ABDA}" type="pres">
      <dgm:prSet presAssocID="{DEB88FEC-4FD2-4D0C-B256-9C7BBB7CE09A}" presName="rect2ParTxNoCh" presStyleLbl="alignAcc1" presStyleIdx="3" presStyleCnt="4">
        <dgm:presLayoutVars>
          <dgm:chMax val="1"/>
          <dgm:bulletEnabled val="1"/>
        </dgm:presLayoutVars>
      </dgm:prSet>
      <dgm:spPr/>
      <dgm:t>
        <a:bodyPr/>
        <a:lstStyle/>
        <a:p>
          <a:endParaRPr lang="es-AR"/>
        </a:p>
      </dgm:t>
    </dgm:pt>
    <dgm:pt modelId="{7444E633-E563-4EDF-9625-49936C957186}" type="pres">
      <dgm:prSet presAssocID="{85766DE3-6335-40D3-A0F8-2C5DEF4516A4}" presName="rect3ParTxNoCh" presStyleLbl="alignAcc1" presStyleIdx="3" presStyleCnt="4">
        <dgm:presLayoutVars>
          <dgm:chMax val="1"/>
          <dgm:bulletEnabled val="1"/>
        </dgm:presLayoutVars>
      </dgm:prSet>
      <dgm:spPr/>
      <dgm:t>
        <a:bodyPr/>
        <a:lstStyle/>
        <a:p>
          <a:endParaRPr lang="es-AR"/>
        </a:p>
      </dgm:t>
    </dgm:pt>
    <dgm:pt modelId="{E5079F28-BE06-45D2-B711-8BAB0B3703E3}" type="pres">
      <dgm:prSet presAssocID="{3EC6F417-239C-44CF-AB11-713FABDECE10}" presName="rect4ParTxNoCh" presStyleLbl="alignAcc1" presStyleIdx="3" presStyleCnt="4">
        <dgm:presLayoutVars>
          <dgm:chMax val="1"/>
          <dgm:bulletEnabled val="1"/>
        </dgm:presLayoutVars>
      </dgm:prSet>
      <dgm:spPr/>
      <dgm:t>
        <a:bodyPr/>
        <a:lstStyle/>
        <a:p>
          <a:endParaRPr lang="es-AR"/>
        </a:p>
      </dgm:t>
    </dgm:pt>
  </dgm:ptLst>
  <dgm:cxnLst>
    <dgm:cxn modelId="{6CF58010-9183-494B-8B60-96A3F5D2A290}" type="presOf" srcId="{3EC6F417-239C-44CF-AB11-713FABDECE10}" destId="{E5079F28-BE06-45D2-B711-8BAB0B3703E3}" srcOrd="1" destOrd="0" presId="urn:microsoft.com/office/officeart/2005/8/layout/target3"/>
    <dgm:cxn modelId="{2BED7975-BCFB-4DAC-B8CB-1CD1853CE4FA}" type="presOf" srcId="{3EC6F417-239C-44CF-AB11-713FABDECE10}" destId="{EC7D6F4E-1C8F-430F-97B3-2E98DA161625}" srcOrd="0" destOrd="0" presId="urn:microsoft.com/office/officeart/2005/8/layout/target3"/>
    <dgm:cxn modelId="{1699B411-5DA0-492D-A8AF-FD53A926CF86}" type="presOf" srcId="{DEB88FEC-4FD2-4D0C-B256-9C7BBB7CE09A}" destId="{2A4EBEE1-54AC-4EE5-8A20-78B73F7AA9DC}" srcOrd="0" destOrd="0" presId="urn:microsoft.com/office/officeart/2005/8/layout/target3"/>
    <dgm:cxn modelId="{0C7AA222-C978-4B19-9D09-635496F837F7}" type="presOf" srcId="{85766DE3-6335-40D3-A0F8-2C5DEF4516A4}" destId="{6FF22F2F-5034-4828-ADC3-17A34C612ED1}" srcOrd="0" destOrd="0" presId="urn:microsoft.com/office/officeart/2005/8/layout/target3"/>
    <dgm:cxn modelId="{7B2468D0-3000-456B-8B32-560F76BF518B}" type="presOf" srcId="{26F83F64-ACBC-4979-9495-64CDDB9CB1ED}" destId="{5C3ABD1A-35ED-4F91-8AA9-29B3AAECAC72}" srcOrd="1" destOrd="0" presId="urn:microsoft.com/office/officeart/2005/8/layout/target3"/>
    <dgm:cxn modelId="{520CF078-D462-4253-8166-FF006CD8EDD8}" srcId="{7E99161A-CBFF-4142-80C2-579085E9CF47}" destId="{26F83F64-ACBC-4979-9495-64CDDB9CB1ED}" srcOrd="0" destOrd="0" parTransId="{E2F603D6-89E5-4C29-9C19-86709AFD0A2B}" sibTransId="{8C1BED2E-CD89-4629-96E8-1F8E7FC130B3}"/>
    <dgm:cxn modelId="{6F604EFC-2B45-4460-8AD2-6DFDF8D3DE0F}" srcId="{7E99161A-CBFF-4142-80C2-579085E9CF47}" destId="{3EC6F417-239C-44CF-AB11-713FABDECE10}" srcOrd="3" destOrd="0" parTransId="{42B3D11B-0F57-4A8B-9FF3-B090BA6BA17B}" sibTransId="{F8D69D56-13A3-4C51-83D7-FB09D31E81F2}"/>
    <dgm:cxn modelId="{4D68D7B4-B891-4727-96BA-03A8E4D21958}" type="presOf" srcId="{7E99161A-CBFF-4142-80C2-579085E9CF47}" destId="{25E56A3D-3FFF-4F77-A812-946114D6C817}" srcOrd="0" destOrd="0" presId="urn:microsoft.com/office/officeart/2005/8/layout/target3"/>
    <dgm:cxn modelId="{646A1CF8-68C3-46E0-80CD-FA58FE5FA7A1}" srcId="{7E99161A-CBFF-4142-80C2-579085E9CF47}" destId="{DEB88FEC-4FD2-4D0C-B256-9C7BBB7CE09A}" srcOrd="1" destOrd="0" parTransId="{B0327CA3-C7DB-4DEC-877C-25F7A35B8A49}" sibTransId="{5E579F21-D358-4358-8CA7-460738A16109}"/>
    <dgm:cxn modelId="{57E4D672-A207-4342-B82B-37E0A006FF73}" type="presOf" srcId="{26F83F64-ACBC-4979-9495-64CDDB9CB1ED}" destId="{70FD033F-7C49-44F9-A6CE-9824678E5695}" srcOrd="0" destOrd="0" presId="urn:microsoft.com/office/officeart/2005/8/layout/target3"/>
    <dgm:cxn modelId="{FEBE3FB6-EB25-4630-97BA-4204ECFE42E8}" type="presOf" srcId="{DEB88FEC-4FD2-4D0C-B256-9C7BBB7CE09A}" destId="{5DC68863-4539-4BA1-9DC3-D403D7F3ABDA}" srcOrd="1" destOrd="0" presId="urn:microsoft.com/office/officeart/2005/8/layout/target3"/>
    <dgm:cxn modelId="{833C07D6-6385-4590-8623-CDD7FDAA002E}" type="presOf" srcId="{85766DE3-6335-40D3-A0F8-2C5DEF4516A4}" destId="{7444E633-E563-4EDF-9625-49936C957186}" srcOrd="1" destOrd="0" presId="urn:microsoft.com/office/officeart/2005/8/layout/target3"/>
    <dgm:cxn modelId="{C8832D82-FF1F-4D8C-AF8B-DB11794A0C3E}" srcId="{7E99161A-CBFF-4142-80C2-579085E9CF47}" destId="{85766DE3-6335-40D3-A0F8-2C5DEF4516A4}" srcOrd="2" destOrd="0" parTransId="{FBAA20A7-7BD1-446A-8419-BDE323541A88}" sibTransId="{3F2DEF63-10FA-4962-B947-E57F15AA88A4}"/>
    <dgm:cxn modelId="{4C6039F6-5341-4A59-8045-0FD7ECC39365}" type="presParOf" srcId="{25E56A3D-3FFF-4F77-A812-946114D6C817}" destId="{857C4FDD-2118-4258-A748-E77E78D3E7AD}" srcOrd="0" destOrd="0" presId="urn:microsoft.com/office/officeart/2005/8/layout/target3"/>
    <dgm:cxn modelId="{E7BB2184-FB48-49BE-9E47-419F8A7EBB61}" type="presParOf" srcId="{25E56A3D-3FFF-4F77-A812-946114D6C817}" destId="{880308BB-E504-4DEA-A746-9F5C27F0324C}" srcOrd="1" destOrd="0" presId="urn:microsoft.com/office/officeart/2005/8/layout/target3"/>
    <dgm:cxn modelId="{574BA5FF-EC3E-4670-AAD7-584C5EBF20F2}" type="presParOf" srcId="{25E56A3D-3FFF-4F77-A812-946114D6C817}" destId="{70FD033F-7C49-44F9-A6CE-9824678E5695}" srcOrd="2" destOrd="0" presId="urn:microsoft.com/office/officeart/2005/8/layout/target3"/>
    <dgm:cxn modelId="{21847E9C-5771-4FF2-96C4-6B9E5C33CC7E}" type="presParOf" srcId="{25E56A3D-3FFF-4F77-A812-946114D6C817}" destId="{CEE4F9C7-305A-4FE2-838A-D7A81E7EADD8}" srcOrd="3" destOrd="0" presId="urn:microsoft.com/office/officeart/2005/8/layout/target3"/>
    <dgm:cxn modelId="{A31A52CE-24B7-4703-9F60-245565F704AF}" type="presParOf" srcId="{25E56A3D-3FFF-4F77-A812-946114D6C817}" destId="{4C0DE1B5-E017-44FE-B508-5AF6455EB240}" srcOrd="4" destOrd="0" presId="urn:microsoft.com/office/officeart/2005/8/layout/target3"/>
    <dgm:cxn modelId="{B175A692-CE58-4738-8EA7-741A8B6CE3B5}" type="presParOf" srcId="{25E56A3D-3FFF-4F77-A812-946114D6C817}" destId="{2A4EBEE1-54AC-4EE5-8A20-78B73F7AA9DC}" srcOrd="5" destOrd="0" presId="urn:microsoft.com/office/officeart/2005/8/layout/target3"/>
    <dgm:cxn modelId="{8FB977D6-A1E6-4EF1-8C1F-65C804693691}" type="presParOf" srcId="{25E56A3D-3FFF-4F77-A812-946114D6C817}" destId="{FB36AE25-37C7-4610-88CA-8553C4475F00}" srcOrd="6" destOrd="0" presId="urn:microsoft.com/office/officeart/2005/8/layout/target3"/>
    <dgm:cxn modelId="{44EA4F72-36A0-4723-8F02-0A4831A9ABC7}" type="presParOf" srcId="{25E56A3D-3FFF-4F77-A812-946114D6C817}" destId="{F2BA4FEF-598D-445D-A493-A1E3EBCF602D}" srcOrd="7" destOrd="0" presId="urn:microsoft.com/office/officeart/2005/8/layout/target3"/>
    <dgm:cxn modelId="{47538088-BC7B-4FC5-9EE9-F477913D46BB}" type="presParOf" srcId="{25E56A3D-3FFF-4F77-A812-946114D6C817}" destId="{6FF22F2F-5034-4828-ADC3-17A34C612ED1}" srcOrd="8" destOrd="0" presId="urn:microsoft.com/office/officeart/2005/8/layout/target3"/>
    <dgm:cxn modelId="{FDFB2E83-207F-46D1-9F4E-F19907435165}" type="presParOf" srcId="{25E56A3D-3FFF-4F77-A812-946114D6C817}" destId="{8F2D8DB2-45D8-44E4-B3FE-6CAF1A0CE67D}" srcOrd="9" destOrd="0" presId="urn:microsoft.com/office/officeart/2005/8/layout/target3"/>
    <dgm:cxn modelId="{7273C6FF-833B-4F24-8CCD-A625A535E0A2}" type="presParOf" srcId="{25E56A3D-3FFF-4F77-A812-946114D6C817}" destId="{C2E9E760-B5A0-4032-872E-E3D656BAAB94}" srcOrd="10" destOrd="0" presId="urn:microsoft.com/office/officeart/2005/8/layout/target3"/>
    <dgm:cxn modelId="{339849ED-85EA-4CA6-95F9-A35C862B4D2C}" type="presParOf" srcId="{25E56A3D-3FFF-4F77-A812-946114D6C817}" destId="{EC7D6F4E-1C8F-430F-97B3-2E98DA161625}" srcOrd="11" destOrd="0" presId="urn:microsoft.com/office/officeart/2005/8/layout/target3"/>
    <dgm:cxn modelId="{B8125416-1AB0-4C0A-ACD9-747A9160A8CD}" type="presParOf" srcId="{25E56A3D-3FFF-4F77-A812-946114D6C817}" destId="{5C3ABD1A-35ED-4F91-8AA9-29B3AAECAC72}" srcOrd="12" destOrd="0" presId="urn:microsoft.com/office/officeart/2005/8/layout/target3"/>
    <dgm:cxn modelId="{951D562B-A98E-40A7-8F8C-563C49291446}" type="presParOf" srcId="{25E56A3D-3FFF-4F77-A812-946114D6C817}" destId="{5DC68863-4539-4BA1-9DC3-D403D7F3ABDA}" srcOrd="13" destOrd="0" presId="urn:microsoft.com/office/officeart/2005/8/layout/target3"/>
    <dgm:cxn modelId="{6DBAD129-5022-4BAE-8C14-369BB1B8C51A}" type="presParOf" srcId="{25E56A3D-3FFF-4F77-A812-946114D6C817}" destId="{7444E633-E563-4EDF-9625-49936C957186}" srcOrd="14" destOrd="0" presId="urn:microsoft.com/office/officeart/2005/8/layout/target3"/>
    <dgm:cxn modelId="{0EF7DCD8-4258-4B30-8CA4-480A93217D46}" type="presParOf" srcId="{25E56A3D-3FFF-4F77-A812-946114D6C817}" destId="{E5079F28-BE06-45D2-B711-8BAB0B3703E3}" srcOrd="15" destOrd="0" presId="urn:microsoft.com/office/officeart/2005/8/layout/targe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294E13F-1AD5-480E-B7D2-EC99A3D1252F}" type="doc">
      <dgm:prSet loTypeId="urn:microsoft.com/office/officeart/2005/8/layout/hProcess10#2" loCatId="process" qsTypeId="urn:microsoft.com/office/officeart/2005/8/quickstyle/simple4" qsCatId="simple" csTypeId="urn:microsoft.com/office/officeart/2005/8/colors/accent4_2" csCatId="accent4" phldr="1"/>
      <dgm:spPr/>
      <dgm:t>
        <a:bodyPr/>
        <a:lstStyle/>
        <a:p>
          <a:endParaRPr lang="es-AR"/>
        </a:p>
      </dgm:t>
    </dgm:pt>
    <dgm:pt modelId="{0784C03F-7C02-43B7-A67D-289FA4D26695}">
      <dgm:prSet phldrT="[Texto]"/>
      <dgm:spPr/>
      <dgm:t>
        <a:bodyPr/>
        <a:lstStyle/>
        <a:p>
          <a:r>
            <a:rPr lang="es-AR" dirty="0"/>
            <a:t>Segmento Espacial</a:t>
          </a:r>
        </a:p>
      </dgm:t>
    </dgm:pt>
    <dgm:pt modelId="{C9168D50-A759-4B0A-BB5B-CE25AA76589A}" type="parTrans" cxnId="{F70358DF-D58B-43B5-9ECC-F1303F7CE92D}">
      <dgm:prSet/>
      <dgm:spPr/>
      <dgm:t>
        <a:bodyPr/>
        <a:lstStyle/>
        <a:p>
          <a:endParaRPr lang="es-AR"/>
        </a:p>
      </dgm:t>
    </dgm:pt>
    <dgm:pt modelId="{0220E192-BE79-4B4D-837E-4992AFC38A9F}" type="sibTrans" cxnId="{F70358DF-D58B-43B5-9ECC-F1303F7CE92D}">
      <dgm:prSet/>
      <dgm:spPr/>
      <dgm:t>
        <a:bodyPr/>
        <a:lstStyle/>
        <a:p>
          <a:endParaRPr lang="es-AR"/>
        </a:p>
      </dgm:t>
    </dgm:pt>
    <dgm:pt modelId="{BA1DA09E-32F1-46DE-9D7B-D0CAF8BA549C}">
      <dgm:prSet phldrT="[Texto]"/>
      <dgm:spPr/>
      <dgm:t>
        <a:bodyPr/>
        <a:lstStyle/>
        <a:p>
          <a:r>
            <a:rPr lang="es-AR" dirty="0"/>
            <a:t>Segmento de Control</a:t>
          </a:r>
        </a:p>
      </dgm:t>
    </dgm:pt>
    <dgm:pt modelId="{A71C2E06-336A-44C9-9BF1-5F712D1FD274}" type="parTrans" cxnId="{855CB8E5-FC9A-4985-BB1A-33C6C5A1FB22}">
      <dgm:prSet/>
      <dgm:spPr/>
      <dgm:t>
        <a:bodyPr/>
        <a:lstStyle/>
        <a:p>
          <a:endParaRPr lang="es-AR"/>
        </a:p>
      </dgm:t>
    </dgm:pt>
    <dgm:pt modelId="{9D3C5237-7F35-4472-9851-9CA89EC8C1E5}" type="sibTrans" cxnId="{855CB8E5-FC9A-4985-BB1A-33C6C5A1FB22}">
      <dgm:prSet/>
      <dgm:spPr/>
      <dgm:t>
        <a:bodyPr/>
        <a:lstStyle/>
        <a:p>
          <a:endParaRPr lang="es-AR"/>
        </a:p>
      </dgm:t>
    </dgm:pt>
    <dgm:pt modelId="{315C1E31-7F0C-40EE-AA97-263CA617A512}">
      <dgm:prSet phldrT="[Texto]"/>
      <dgm:spPr/>
      <dgm:t>
        <a:bodyPr/>
        <a:lstStyle/>
        <a:p>
          <a:r>
            <a:rPr lang="es-AR" dirty="0"/>
            <a:t>Segmento de Usuario</a:t>
          </a:r>
        </a:p>
      </dgm:t>
    </dgm:pt>
    <dgm:pt modelId="{D39EF9DE-DDBF-4248-B282-60EA7E423A5D}" type="parTrans" cxnId="{27FD05D6-283D-4CDC-9D28-F982F829A853}">
      <dgm:prSet/>
      <dgm:spPr/>
      <dgm:t>
        <a:bodyPr/>
        <a:lstStyle/>
        <a:p>
          <a:endParaRPr lang="es-AR"/>
        </a:p>
      </dgm:t>
    </dgm:pt>
    <dgm:pt modelId="{1F1E65F3-6997-4E5D-A981-A7C75D85426A}" type="sibTrans" cxnId="{27FD05D6-283D-4CDC-9D28-F982F829A853}">
      <dgm:prSet/>
      <dgm:spPr/>
      <dgm:t>
        <a:bodyPr/>
        <a:lstStyle/>
        <a:p>
          <a:endParaRPr lang="es-AR"/>
        </a:p>
      </dgm:t>
    </dgm:pt>
    <dgm:pt modelId="{3F80A5B0-ADBE-458E-AF7B-1DDE817F431B}" type="pres">
      <dgm:prSet presAssocID="{C294E13F-1AD5-480E-B7D2-EC99A3D1252F}" presName="Name0" presStyleCnt="0">
        <dgm:presLayoutVars>
          <dgm:dir/>
          <dgm:resizeHandles val="exact"/>
        </dgm:presLayoutVars>
      </dgm:prSet>
      <dgm:spPr/>
      <dgm:t>
        <a:bodyPr/>
        <a:lstStyle/>
        <a:p>
          <a:endParaRPr lang="es-AR"/>
        </a:p>
      </dgm:t>
    </dgm:pt>
    <dgm:pt modelId="{5467A8EF-266C-4EF3-8259-5B3B1F3A5E7D}" type="pres">
      <dgm:prSet presAssocID="{0784C03F-7C02-43B7-A67D-289FA4D26695}" presName="composite" presStyleCnt="0"/>
      <dgm:spPr/>
    </dgm:pt>
    <dgm:pt modelId="{D2B90B5A-9529-4995-877C-EA4327A13607}" type="pres">
      <dgm:prSet presAssocID="{0784C03F-7C02-43B7-A67D-289FA4D26695}" presName="imagSh" presStyleLbl="bgImgPlace1" presStyleIdx="0" presStyleCnt="3"/>
      <dgm:spPr>
        <a:blipFill rotWithShape="0">
          <a:blip xmlns:r="http://schemas.openxmlformats.org/officeDocument/2006/relationships" r:embed="rId1"/>
          <a:stretch>
            <a:fillRect/>
          </a:stretch>
        </a:blipFill>
      </dgm:spPr>
    </dgm:pt>
    <dgm:pt modelId="{B6442003-3836-4C90-AA48-E09D2E47B46A}" type="pres">
      <dgm:prSet presAssocID="{0784C03F-7C02-43B7-A67D-289FA4D26695}" presName="txNode" presStyleLbl="node1" presStyleIdx="0" presStyleCnt="3">
        <dgm:presLayoutVars>
          <dgm:bulletEnabled val="1"/>
        </dgm:presLayoutVars>
      </dgm:prSet>
      <dgm:spPr/>
      <dgm:t>
        <a:bodyPr/>
        <a:lstStyle/>
        <a:p>
          <a:endParaRPr lang="es-AR"/>
        </a:p>
      </dgm:t>
    </dgm:pt>
    <dgm:pt modelId="{F424BB1C-DE7F-4168-BFBE-8C0D88D6F043}" type="pres">
      <dgm:prSet presAssocID="{0220E192-BE79-4B4D-837E-4992AFC38A9F}" presName="sibTrans" presStyleLbl="sibTrans2D1" presStyleIdx="0" presStyleCnt="2"/>
      <dgm:spPr/>
      <dgm:t>
        <a:bodyPr/>
        <a:lstStyle/>
        <a:p>
          <a:endParaRPr lang="es-AR"/>
        </a:p>
      </dgm:t>
    </dgm:pt>
    <dgm:pt modelId="{DA42CC13-DCCE-4BBD-8976-583AA110EC4B}" type="pres">
      <dgm:prSet presAssocID="{0220E192-BE79-4B4D-837E-4992AFC38A9F}" presName="connTx" presStyleLbl="sibTrans2D1" presStyleIdx="0" presStyleCnt="2"/>
      <dgm:spPr/>
      <dgm:t>
        <a:bodyPr/>
        <a:lstStyle/>
        <a:p>
          <a:endParaRPr lang="es-AR"/>
        </a:p>
      </dgm:t>
    </dgm:pt>
    <dgm:pt modelId="{E392CBBA-594B-4913-B463-CD8C9789E7A4}" type="pres">
      <dgm:prSet presAssocID="{BA1DA09E-32F1-46DE-9D7B-D0CAF8BA549C}" presName="composite" presStyleCnt="0"/>
      <dgm:spPr/>
    </dgm:pt>
    <dgm:pt modelId="{C9C69A4F-4FCB-43C0-A3D4-76C0DDAFAE68}" type="pres">
      <dgm:prSet presAssocID="{BA1DA09E-32F1-46DE-9D7B-D0CAF8BA549C}" presName="imagSh" presStyleLbl="bgImgPlace1" presStyleIdx="1" presStyleCnt="3"/>
      <dgm:spPr>
        <a:blipFill rotWithShape="0">
          <a:blip xmlns:r="http://schemas.openxmlformats.org/officeDocument/2006/relationships" r:embed="rId2"/>
          <a:stretch>
            <a:fillRect/>
          </a:stretch>
        </a:blipFill>
      </dgm:spPr>
    </dgm:pt>
    <dgm:pt modelId="{53CAACB5-C0FE-4D77-A13F-FDD4A7CE08CC}" type="pres">
      <dgm:prSet presAssocID="{BA1DA09E-32F1-46DE-9D7B-D0CAF8BA549C}" presName="txNode" presStyleLbl="node1" presStyleIdx="1" presStyleCnt="3">
        <dgm:presLayoutVars>
          <dgm:bulletEnabled val="1"/>
        </dgm:presLayoutVars>
      </dgm:prSet>
      <dgm:spPr/>
      <dgm:t>
        <a:bodyPr/>
        <a:lstStyle/>
        <a:p>
          <a:endParaRPr lang="es-AR"/>
        </a:p>
      </dgm:t>
    </dgm:pt>
    <dgm:pt modelId="{2E8CDE99-DE90-46D1-8D3D-1EE1E09470A0}" type="pres">
      <dgm:prSet presAssocID="{9D3C5237-7F35-4472-9851-9CA89EC8C1E5}" presName="sibTrans" presStyleLbl="sibTrans2D1" presStyleIdx="1" presStyleCnt="2"/>
      <dgm:spPr/>
      <dgm:t>
        <a:bodyPr/>
        <a:lstStyle/>
        <a:p>
          <a:endParaRPr lang="es-AR"/>
        </a:p>
      </dgm:t>
    </dgm:pt>
    <dgm:pt modelId="{BC9F76C3-9E15-4F09-B966-E357BE188FAA}" type="pres">
      <dgm:prSet presAssocID="{9D3C5237-7F35-4472-9851-9CA89EC8C1E5}" presName="connTx" presStyleLbl="sibTrans2D1" presStyleIdx="1" presStyleCnt="2"/>
      <dgm:spPr/>
      <dgm:t>
        <a:bodyPr/>
        <a:lstStyle/>
        <a:p>
          <a:endParaRPr lang="es-AR"/>
        </a:p>
      </dgm:t>
    </dgm:pt>
    <dgm:pt modelId="{E806DA94-00E6-4C28-9D19-D29C66C5D5E4}" type="pres">
      <dgm:prSet presAssocID="{315C1E31-7F0C-40EE-AA97-263CA617A512}" presName="composite" presStyleCnt="0"/>
      <dgm:spPr/>
    </dgm:pt>
    <dgm:pt modelId="{D568E8C5-004C-442B-B64E-B0320968BFEB}" type="pres">
      <dgm:prSet presAssocID="{315C1E31-7F0C-40EE-AA97-263CA617A512}" presName="imagSh" presStyleLbl="bgImgPlace1" presStyleIdx="2" presStyleCnt="3"/>
      <dgm:spPr>
        <a:blipFill rotWithShape="0">
          <a:blip xmlns:r="http://schemas.openxmlformats.org/officeDocument/2006/relationships" r:embed="rId3"/>
          <a:stretch>
            <a:fillRect/>
          </a:stretch>
        </a:blipFill>
      </dgm:spPr>
    </dgm:pt>
    <dgm:pt modelId="{E87F7A41-3E4E-4CA4-8444-C19BDC940F89}" type="pres">
      <dgm:prSet presAssocID="{315C1E31-7F0C-40EE-AA97-263CA617A512}" presName="txNode" presStyleLbl="node1" presStyleIdx="2" presStyleCnt="3">
        <dgm:presLayoutVars>
          <dgm:bulletEnabled val="1"/>
        </dgm:presLayoutVars>
      </dgm:prSet>
      <dgm:spPr/>
      <dgm:t>
        <a:bodyPr/>
        <a:lstStyle/>
        <a:p>
          <a:endParaRPr lang="es-AR"/>
        </a:p>
      </dgm:t>
    </dgm:pt>
  </dgm:ptLst>
  <dgm:cxnLst>
    <dgm:cxn modelId="{F6E03A1B-B4A7-4E7A-B0DE-7BC9FF374C65}" type="presOf" srcId="{9D3C5237-7F35-4472-9851-9CA89EC8C1E5}" destId="{2E8CDE99-DE90-46D1-8D3D-1EE1E09470A0}" srcOrd="0" destOrd="0" presId="urn:microsoft.com/office/officeart/2005/8/layout/hProcess10#2"/>
    <dgm:cxn modelId="{27FD05D6-283D-4CDC-9D28-F982F829A853}" srcId="{C294E13F-1AD5-480E-B7D2-EC99A3D1252F}" destId="{315C1E31-7F0C-40EE-AA97-263CA617A512}" srcOrd="2" destOrd="0" parTransId="{D39EF9DE-DDBF-4248-B282-60EA7E423A5D}" sibTransId="{1F1E65F3-6997-4E5D-A981-A7C75D85426A}"/>
    <dgm:cxn modelId="{6254688F-891C-4946-85C0-1B3A43AC1EDB}" type="presOf" srcId="{315C1E31-7F0C-40EE-AA97-263CA617A512}" destId="{E87F7A41-3E4E-4CA4-8444-C19BDC940F89}" srcOrd="0" destOrd="0" presId="urn:microsoft.com/office/officeart/2005/8/layout/hProcess10#2"/>
    <dgm:cxn modelId="{A1D23563-FDD5-4803-8A8A-22235A71BA03}" type="presOf" srcId="{9D3C5237-7F35-4472-9851-9CA89EC8C1E5}" destId="{BC9F76C3-9E15-4F09-B966-E357BE188FAA}" srcOrd="1" destOrd="0" presId="urn:microsoft.com/office/officeart/2005/8/layout/hProcess10#2"/>
    <dgm:cxn modelId="{F70358DF-D58B-43B5-9ECC-F1303F7CE92D}" srcId="{C294E13F-1AD5-480E-B7D2-EC99A3D1252F}" destId="{0784C03F-7C02-43B7-A67D-289FA4D26695}" srcOrd="0" destOrd="0" parTransId="{C9168D50-A759-4B0A-BB5B-CE25AA76589A}" sibTransId="{0220E192-BE79-4B4D-837E-4992AFC38A9F}"/>
    <dgm:cxn modelId="{E26A5C27-88B1-4795-8446-B942A32EC9D7}" type="presOf" srcId="{0220E192-BE79-4B4D-837E-4992AFC38A9F}" destId="{DA42CC13-DCCE-4BBD-8976-583AA110EC4B}" srcOrd="1" destOrd="0" presId="urn:microsoft.com/office/officeart/2005/8/layout/hProcess10#2"/>
    <dgm:cxn modelId="{6F8CA09B-F847-482E-86AB-4269103151E1}" type="presOf" srcId="{0220E192-BE79-4B4D-837E-4992AFC38A9F}" destId="{F424BB1C-DE7F-4168-BFBE-8C0D88D6F043}" srcOrd="0" destOrd="0" presId="urn:microsoft.com/office/officeart/2005/8/layout/hProcess10#2"/>
    <dgm:cxn modelId="{855CB8E5-FC9A-4985-BB1A-33C6C5A1FB22}" srcId="{C294E13F-1AD5-480E-B7D2-EC99A3D1252F}" destId="{BA1DA09E-32F1-46DE-9D7B-D0CAF8BA549C}" srcOrd="1" destOrd="0" parTransId="{A71C2E06-336A-44C9-9BF1-5F712D1FD274}" sibTransId="{9D3C5237-7F35-4472-9851-9CA89EC8C1E5}"/>
    <dgm:cxn modelId="{9FD96625-4624-49D7-B9F8-7FCB418E4334}" type="presOf" srcId="{0784C03F-7C02-43B7-A67D-289FA4D26695}" destId="{B6442003-3836-4C90-AA48-E09D2E47B46A}" srcOrd="0" destOrd="0" presId="urn:microsoft.com/office/officeart/2005/8/layout/hProcess10#2"/>
    <dgm:cxn modelId="{53F3D012-2A0A-4B83-BE9C-7A69E1058378}" type="presOf" srcId="{C294E13F-1AD5-480E-B7D2-EC99A3D1252F}" destId="{3F80A5B0-ADBE-458E-AF7B-1DDE817F431B}" srcOrd="0" destOrd="0" presId="urn:microsoft.com/office/officeart/2005/8/layout/hProcess10#2"/>
    <dgm:cxn modelId="{B54B34AE-1D1E-4B13-9B7C-B2073D67D0DA}" type="presOf" srcId="{BA1DA09E-32F1-46DE-9D7B-D0CAF8BA549C}" destId="{53CAACB5-C0FE-4D77-A13F-FDD4A7CE08CC}" srcOrd="0" destOrd="0" presId="urn:microsoft.com/office/officeart/2005/8/layout/hProcess10#2"/>
    <dgm:cxn modelId="{B902DDCA-8EA7-43FC-AAFD-CF033B13EC44}" type="presParOf" srcId="{3F80A5B0-ADBE-458E-AF7B-1DDE817F431B}" destId="{5467A8EF-266C-4EF3-8259-5B3B1F3A5E7D}" srcOrd="0" destOrd="0" presId="urn:microsoft.com/office/officeart/2005/8/layout/hProcess10#2"/>
    <dgm:cxn modelId="{D3F94BD4-C844-4325-8FA6-687AD40962F4}" type="presParOf" srcId="{5467A8EF-266C-4EF3-8259-5B3B1F3A5E7D}" destId="{D2B90B5A-9529-4995-877C-EA4327A13607}" srcOrd="0" destOrd="0" presId="urn:microsoft.com/office/officeart/2005/8/layout/hProcess10#2"/>
    <dgm:cxn modelId="{36420A71-A2F7-4732-9737-82668F6B54AD}" type="presParOf" srcId="{5467A8EF-266C-4EF3-8259-5B3B1F3A5E7D}" destId="{B6442003-3836-4C90-AA48-E09D2E47B46A}" srcOrd="1" destOrd="0" presId="urn:microsoft.com/office/officeart/2005/8/layout/hProcess10#2"/>
    <dgm:cxn modelId="{65514907-6B17-416A-BF9F-8F1762A5BC59}" type="presParOf" srcId="{3F80A5B0-ADBE-458E-AF7B-1DDE817F431B}" destId="{F424BB1C-DE7F-4168-BFBE-8C0D88D6F043}" srcOrd="1" destOrd="0" presId="urn:microsoft.com/office/officeart/2005/8/layout/hProcess10#2"/>
    <dgm:cxn modelId="{8F1CF848-785B-49DC-AE9B-07B41552E5C5}" type="presParOf" srcId="{F424BB1C-DE7F-4168-BFBE-8C0D88D6F043}" destId="{DA42CC13-DCCE-4BBD-8976-583AA110EC4B}" srcOrd="0" destOrd="0" presId="urn:microsoft.com/office/officeart/2005/8/layout/hProcess10#2"/>
    <dgm:cxn modelId="{B4034FEF-4391-4405-9F24-DEFA61BD5EE6}" type="presParOf" srcId="{3F80A5B0-ADBE-458E-AF7B-1DDE817F431B}" destId="{E392CBBA-594B-4913-B463-CD8C9789E7A4}" srcOrd="2" destOrd="0" presId="urn:microsoft.com/office/officeart/2005/8/layout/hProcess10#2"/>
    <dgm:cxn modelId="{E4CA9D5E-02BE-4AAD-A44D-B4CD3E758F32}" type="presParOf" srcId="{E392CBBA-594B-4913-B463-CD8C9789E7A4}" destId="{C9C69A4F-4FCB-43C0-A3D4-76C0DDAFAE68}" srcOrd="0" destOrd="0" presId="urn:microsoft.com/office/officeart/2005/8/layout/hProcess10#2"/>
    <dgm:cxn modelId="{88FA8C4D-9C08-4498-9C38-EDEED8BA71DD}" type="presParOf" srcId="{E392CBBA-594B-4913-B463-CD8C9789E7A4}" destId="{53CAACB5-C0FE-4D77-A13F-FDD4A7CE08CC}" srcOrd="1" destOrd="0" presId="urn:microsoft.com/office/officeart/2005/8/layout/hProcess10#2"/>
    <dgm:cxn modelId="{0915F935-3895-4DBC-BABE-ED731ED38029}" type="presParOf" srcId="{3F80A5B0-ADBE-458E-AF7B-1DDE817F431B}" destId="{2E8CDE99-DE90-46D1-8D3D-1EE1E09470A0}" srcOrd="3" destOrd="0" presId="urn:microsoft.com/office/officeart/2005/8/layout/hProcess10#2"/>
    <dgm:cxn modelId="{83B37B08-DF44-4346-954F-778CB65A5A33}" type="presParOf" srcId="{2E8CDE99-DE90-46D1-8D3D-1EE1E09470A0}" destId="{BC9F76C3-9E15-4F09-B966-E357BE188FAA}" srcOrd="0" destOrd="0" presId="urn:microsoft.com/office/officeart/2005/8/layout/hProcess10#2"/>
    <dgm:cxn modelId="{4AB4C8C7-76AA-411E-AFDB-98F28EA43CA7}" type="presParOf" srcId="{3F80A5B0-ADBE-458E-AF7B-1DDE817F431B}" destId="{E806DA94-00E6-4C28-9D19-D29C66C5D5E4}" srcOrd="4" destOrd="0" presId="urn:microsoft.com/office/officeart/2005/8/layout/hProcess10#2"/>
    <dgm:cxn modelId="{9EFA3B7B-723C-45EB-87B0-8C8FC50753DB}" type="presParOf" srcId="{E806DA94-00E6-4C28-9D19-D29C66C5D5E4}" destId="{D568E8C5-004C-442B-B64E-B0320968BFEB}" srcOrd="0" destOrd="0" presId="urn:microsoft.com/office/officeart/2005/8/layout/hProcess10#2"/>
    <dgm:cxn modelId="{89F677EE-2B17-4AB9-B5A4-8176504281E3}" type="presParOf" srcId="{E806DA94-00E6-4C28-9D19-D29C66C5D5E4}" destId="{E87F7A41-3E4E-4CA4-8444-C19BDC940F89}" srcOrd="1" destOrd="0" presId="urn:microsoft.com/office/officeart/2005/8/layout/hProcess10#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0064283-0469-4C9B-A7B0-3706A602B57E}" type="doc">
      <dgm:prSet loTypeId="urn:microsoft.com/office/officeart/2005/8/layout/vList4#1" loCatId="picture" qsTypeId="urn:microsoft.com/office/officeart/2005/8/quickstyle/simple2" qsCatId="simple" csTypeId="urn:microsoft.com/office/officeart/2005/8/colors/accent6_2" csCatId="accent6" phldr="1"/>
      <dgm:spPr/>
      <dgm:t>
        <a:bodyPr/>
        <a:lstStyle/>
        <a:p>
          <a:endParaRPr lang="es-AR"/>
        </a:p>
      </dgm:t>
    </dgm:pt>
    <dgm:pt modelId="{E9A23456-AE90-41A1-A9C3-0188A77B7177}">
      <dgm:prSet phldrT="[Texto]"/>
      <dgm:spPr/>
      <dgm:t>
        <a:bodyPr/>
        <a:lstStyle/>
        <a:p>
          <a:r>
            <a:rPr lang="es-AR" dirty="0"/>
            <a:t>De mano</a:t>
          </a:r>
        </a:p>
      </dgm:t>
    </dgm:pt>
    <dgm:pt modelId="{5B1F853D-FC6B-4054-A49F-6C856D369DE2}" type="parTrans" cxnId="{96BC0356-BDDF-4F97-958D-A55812462C4A}">
      <dgm:prSet/>
      <dgm:spPr/>
      <dgm:t>
        <a:bodyPr/>
        <a:lstStyle/>
        <a:p>
          <a:endParaRPr lang="es-AR"/>
        </a:p>
      </dgm:t>
    </dgm:pt>
    <dgm:pt modelId="{47747CCA-7F2C-41EF-9EAB-72F3D9902FE3}" type="sibTrans" cxnId="{96BC0356-BDDF-4F97-958D-A55812462C4A}">
      <dgm:prSet/>
      <dgm:spPr/>
      <dgm:t>
        <a:bodyPr/>
        <a:lstStyle/>
        <a:p>
          <a:endParaRPr lang="es-AR"/>
        </a:p>
      </dgm:t>
    </dgm:pt>
    <dgm:pt modelId="{5CAC3D34-D671-4D08-BC32-F77F5B4DAAE3}">
      <dgm:prSet phldrT="[Texto]"/>
      <dgm:spPr/>
      <dgm:t>
        <a:bodyPr/>
        <a:lstStyle/>
        <a:p>
          <a:endParaRPr lang="es-AR" dirty="0"/>
        </a:p>
      </dgm:t>
    </dgm:pt>
    <dgm:pt modelId="{862F285E-096E-45D0-B707-5C3AB22A47BA}" type="parTrans" cxnId="{66BA0927-D3C6-488E-99ED-097BD8D852EE}">
      <dgm:prSet/>
      <dgm:spPr/>
      <dgm:t>
        <a:bodyPr/>
        <a:lstStyle/>
        <a:p>
          <a:endParaRPr lang="es-AR"/>
        </a:p>
      </dgm:t>
    </dgm:pt>
    <dgm:pt modelId="{3847DAFC-3C4B-4651-AF83-DFEBCD88B485}" type="sibTrans" cxnId="{66BA0927-D3C6-488E-99ED-097BD8D852EE}">
      <dgm:prSet/>
      <dgm:spPr/>
      <dgm:t>
        <a:bodyPr/>
        <a:lstStyle/>
        <a:p>
          <a:endParaRPr lang="es-AR"/>
        </a:p>
      </dgm:t>
    </dgm:pt>
    <dgm:pt modelId="{42EDD484-4902-4E88-83AB-C3EBFB277CB6}">
      <dgm:prSet phldrT="[Texto]"/>
      <dgm:spPr/>
      <dgm:t>
        <a:bodyPr/>
        <a:lstStyle/>
        <a:p>
          <a:r>
            <a:rPr lang="es-AR" dirty="0"/>
            <a:t>Navegadores</a:t>
          </a:r>
        </a:p>
      </dgm:t>
    </dgm:pt>
    <dgm:pt modelId="{7FF45EE4-4CED-42F9-86D3-7BA7C0688967}" type="parTrans" cxnId="{C6479913-7DC3-4A7A-B939-510D6108C03A}">
      <dgm:prSet/>
      <dgm:spPr/>
      <dgm:t>
        <a:bodyPr/>
        <a:lstStyle/>
        <a:p>
          <a:endParaRPr lang="es-AR"/>
        </a:p>
      </dgm:t>
    </dgm:pt>
    <dgm:pt modelId="{6E4F0D3D-60EC-4946-B09B-9195C5A0EA4C}" type="sibTrans" cxnId="{C6479913-7DC3-4A7A-B939-510D6108C03A}">
      <dgm:prSet/>
      <dgm:spPr/>
      <dgm:t>
        <a:bodyPr/>
        <a:lstStyle/>
        <a:p>
          <a:endParaRPr lang="es-AR"/>
        </a:p>
      </dgm:t>
    </dgm:pt>
    <dgm:pt modelId="{4A0B2110-57B0-4BD7-98A6-1DC20320C5BB}">
      <dgm:prSet phldrT="[Texto]"/>
      <dgm:spPr/>
      <dgm:t>
        <a:bodyPr/>
        <a:lstStyle/>
        <a:p>
          <a:r>
            <a:rPr lang="es-AR" dirty="0"/>
            <a:t>GPS Integrado</a:t>
          </a:r>
        </a:p>
      </dgm:t>
    </dgm:pt>
    <dgm:pt modelId="{89F4FBD0-375C-4F39-81A2-3B33E6B7D6DF}" type="parTrans" cxnId="{BE27B9DA-DEC8-41B4-9E6E-4D69DDED5878}">
      <dgm:prSet/>
      <dgm:spPr/>
      <dgm:t>
        <a:bodyPr/>
        <a:lstStyle/>
        <a:p>
          <a:endParaRPr lang="es-AR"/>
        </a:p>
      </dgm:t>
    </dgm:pt>
    <dgm:pt modelId="{2CC2D92E-65EE-4514-9A0C-EE847D731688}" type="sibTrans" cxnId="{BE27B9DA-DEC8-41B4-9E6E-4D69DDED5878}">
      <dgm:prSet/>
      <dgm:spPr/>
      <dgm:t>
        <a:bodyPr/>
        <a:lstStyle/>
        <a:p>
          <a:endParaRPr lang="es-AR"/>
        </a:p>
      </dgm:t>
    </dgm:pt>
    <dgm:pt modelId="{03261E51-473F-4D7D-B53E-FD5AA4F397C8}" type="pres">
      <dgm:prSet presAssocID="{D0064283-0469-4C9B-A7B0-3706A602B57E}" presName="linear" presStyleCnt="0">
        <dgm:presLayoutVars>
          <dgm:dir/>
          <dgm:resizeHandles val="exact"/>
        </dgm:presLayoutVars>
      </dgm:prSet>
      <dgm:spPr/>
      <dgm:t>
        <a:bodyPr/>
        <a:lstStyle/>
        <a:p>
          <a:endParaRPr lang="es-AR"/>
        </a:p>
      </dgm:t>
    </dgm:pt>
    <dgm:pt modelId="{4417966E-19EF-463A-BBFA-F6BF2C98CCC7}" type="pres">
      <dgm:prSet presAssocID="{E9A23456-AE90-41A1-A9C3-0188A77B7177}" presName="comp" presStyleCnt="0"/>
      <dgm:spPr/>
    </dgm:pt>
    <dgm:pt modelId="{581A3CA3-58F4-4B5F-A74F-93025A5027F9}" type="pres">
      <dgm:prSet presAssocID="{E9A23456-AE90-41A1-A9C3-0188A77B7177}" presName="box" presStyleLbl="node1" presStyleIdx="0" presStyleCnt="3"/>
      <dgm:spPr/>
      <dgm:t>
        <a:bodyPr/>
        <a:lstStyle/>
        <a:p>
          <a:endParaRPr lang="es-AR"/>
        </a:p>
      </dgm:t>
    </dgm:pt>
    <dgm:pt modelId="{BA82590E-4FB7-4CC6-830D-6E0262948263}" type="pres">
      <dgm:prSet presAssocID="{E9A23456-AE90-41A1-A9C3-0188A77B7177}" presName="img" presStyleLbl="fgImgPlace1" presStyleIdx="0" presStyleCnt="3"/>
      <dgm:spPr>
        <a:blipFill rotWithShape="1">
          <a:blip xmlns:r="http://schemas.openxmlformats.org/officeDocument/2006/relationships" r:embed="rId1"/>
          <a:stretch>
            <a:fillRect/>
          </a:stretch>
        </a:blipFill>
      </dgm:spPr>
    </dgm:pt>
    <dgm:pt modelId="{C3A6E085-3314-44C2-A63C-4ACB98499514}" type="pres">
      <dgm:prSet presAssocID="{E9A23456-AE90-41A1-A9C3-0188A77B7177}" presName="text" presStyleLbl="node1" presStyleIdx="0" presStyleCnt="3">
        <dgm:presLayoutVars>
          <dgm:bulletEnabled val="1"/>
        </dgm:presLayoutVars>
      </dgm:prSet>
      <dgm:spPr/>
      <dgm:t>
        <a:bodyPr/>
        <a:lstStyle/>
        <a:p>
          <a:endParaRPr lang="es-AR"/>
        </a:p>
      </dgm:t>
    </dgm:pt>
    <dgm:pt modelId="{4F3C9986-9625-44F1-9C41-B7681E98529E}" type="pres">
      <dgm:prSet presAssocID="{47747CCA-7F2C-41EF-9EAB-72F3D9902FE3}" presName="spacer" presStyleCnt="0"/>
      <dgm:spPr/>
    </dgm:pt>
    <dgm:pt modelId="{1084D670-A693-4575-A095-D5003D42C222}" type="pres">
      <dgm:prSet presAssocID="{42EDD484-4902-4E88-83AB-C3EBFB277CB6}" presName="comp" presStyleCnt="0"/>
      <dgm:spPr/>
    </dgm:pt>
    <dgm:pt modelId="{4034E631-4C25-4881-B765-C9E0C65E8050}" type="pres">
      <dgm:prSet presAssocID="{42EDD484-4902-4E88-83AB-C3EBFB277CB6}" presName="box" presStyleLbl="node1" presStyleIdx="1" presStyleCnt="3"/>
      <dgm:spPr/>
      <dgm:t>
        <a:bodyPr/>
        <a:lstStyle/>
        <a:p>
          <a:endParaRPr lang="es-AR"/>
        </a:p>
      </dgm:t>
    </dgm:pt>
    <dgm:pt modelId="{EB55D48F-644E-47A0-AF88-75B497E527FE}" type="pres">
      <dgm:prSet presAssocID="{42EDD484-4902-4E88-83AB-C3EBFB277CB6}" presName="img" presStyleLbl="fgImgPlace1" presStyleIdx="1" presStyleCnt="3"/>
      <dgm:spPr>
        <a:blipFill rotWithShape="1">
          <a:blip xmlns:r="http://schemas.openxmlformats.org/officeDocument/2006/relationships" r:embed="rId2"/>
          <a:stretch>
            <a:fillRect/>
          </a:stretch>
        </a:blipFill>
      </dgm:spPr>
    </dgm:pt>
    <dgm:pt modelId="{3CD1C4B2-791A-4CC1-A1BC-1D7BA0333CA6}" type="pres">
      <dgm:prSet presAssocID="{42EDD484-4902-4E88-83AB-C3EBFB277CB6}" presName="text" presStyleLbl="node1" presStyleIdx="1" presStyleCnt="3">
        <dgm:presLayoutVars>
          <dgm:bulletEnabled val="1"/>
        </dgm:presLayoutVars>
      </dgm:prSet>
      <dgm:spPr/>
      <dgm:t>
        <a:bodyPr/>
        <a:lstStyle/>
        <a:p>
          <a:endParaRPr lang="es-AR"/>
        </a:p>
      </dgm:t>
    </dgm:pt>
    <dgm:pt modelId="{76D7C995-A5FB-4D50-8CC9-908E04CEE55C}" type="pres">
      <dgm:prSet presAssocID="{6E4F0D3D-60EC-4946-B09B-9195C5A0EA4C}" presName="spacer" presStyleCnt="0"/>
      <dgm:spPr/>
    </dgm:pt>
    <dgm:pt modelId="{9000CCE5-B2B2-4B85-9467-286C1E3E7977}" type="pres">
      <dgm:prSet presAssocID="{4A0B2110-57B0-4BD7-98A6-1DC20320C5BB}" presName="comp" presStyleCnt="0"/>
      <dgm:spPr/>
    </dgm:pt>
    <dgm:pt modelId="{443DA4DF-8E69-48AF-BA23-D17780E3D41E}" type="pres">
      <dgm:prSet presAssocID="{4A0B2110-57B0-4BD7-98A6-1DC20320C5BB}" presName="box" presStyleLbl="node1" presStyleIdx="2" presStyleCnt="3"/>
      <dgm:spPr/>
      <dgm:t>
        <a:bodyPr/>
        <a:lstStyle/>
        <a:p>
          <a:endParaRPr lang="es-AR"/>
        </a:p>
      </dgm:t>
    </dgm:pt>
    <dgm:pt modelId="{95580A26-3382-49A5-8254-4F761F57F31D}" type="pres">
      <dgm:prSet presAssocID="{4A0B2110-57B0-4BD7-98A6-1DC20320C5BB}" presName="img" presStyleLbl="fgImgPlace1" presStyleIdx="2" presStyleCnt="3"/>
      <dgm:spPr>
        <a:blipFill rotWithShape="1">
          <a:blip xmlns:r="http://schemas.openxmlformats.org/officeDocument/2006/relationships" r:embed="rId3"/>
          <a:stretch>
            <a:fillRect/>
          </a:stretch>
        </a:blipFill>
      </dgm:spPr>
    </dgm:pt>
    <dgm:pt modelId="{C72B61FC-AA6C-4A52-B369-4B7101032438}" type="pres">
      <dgm:prSet presAssocID="{4A0B2110-57B0-4BD7-98A6-1DC20320C5BB}" presName="text" presStyleLbl="node1" presStyleIdx="2" presStyleCnt="3">
        <dgm:presLayoutVars>
          <dgm:bulletEnabled val="1"/>
        </dgm:presLayoutVars>
      </dgm:prSet>
      <dgm:spPr/>
      <dgm:t>
        <a:bodyPr/>
        <a:lstStyle/>
        <a:p>
          <a:endParaRPr lang="es-AR"/>
        </a:p>
      </dgm:t>
    </dgm:pt>
  </dgm:ptLst>
  <dgm:cxnLst>
    <dgm:cxn modelId="{C6479913-7DC3-4A7A-B939-510D6108C03A}" srcId="{D0064283-0469-4C9B-A7B0-3706A602B57E}" destId="{42EDD484-4902-4E88-83AB-C3EBFB277CB6}" srcOrd="1" destOrd="0" parTransId="{7FF45EE4-4CED-42F9-86D3-7BA7C0688967}" sibTransId="{6E4F0D3D-60EC-4946-B09B-9195C5A0EA4C}"/>
    <dgm:cxn modelId="{DE45A54C-72B8-4FD5-B462-DF2755C2EF2C}" type="presOf" srcId="{E9A23456-AE90-41A1-A9C3-0188A77B7177}" destId="{581A3CA3-58F4-4B5F-A74F-93025A5027F9}" srcOrd="0" destOrd="0" presId="urn:microsoft.com/office/officeart/2005/8/layout/vList4#1"/>
    <dgm:cxn modelId="{B25FE90F-E8A8-4DCB-913B-1577C3ED9E49}" type="presOf" srcId="{4A0B2110-57B0-4BD7-98A6-1DC20320C5BB}" destId="{C72B61FC-AA6C-4A52-B369-4B7101032438}" srcOrd="1" destOrd="0" presId="urn:microsoft.com/office/officeart/2005/8/layout/vList4#1"/>
    <dgm:cxn modelId="{4A5CBADC-4691-47C8-B2FE-7E28A04BFF04}" type="presOf" srcId="{5CAC3D34-D671-4D08-BC32-F77F5B4DAAE3}" destId="{C3A6E085-3314-44C2-A63C-4ACB98499514}" srcOrd="1" destOrd="1" presId="urn:microsoft.com/office/officeart/2005/8/layout/vList4#1"/>
    <dgm:cxn modelId="{96BC0356-BDDF-4F97-958D-A55812462C4A}" srcId="{D0064283-0469-4C9B-A7B0-3706A602B57E}" destId="{E9A23456-AE90-41A1-A9C3-0188A77B7177}" srcOrd="0" destOrd="0" parTransId="{5B1F853D-FC6B-4054-A49F-6C856D369DE2}" sibTransId="{47747CCA-7F2C-41EF-9EAB-72F3D9902FE3}"/>
    <dgm:cxn modelId="{AD37CC2E-B850-4E16-B969-6D42ECC48902}" type="presOf" srcId="{E9A23456-AE90-41A1-A9C3-0188A77B7177}" destId="{C3A6E085-3314-44C2-A63C-4ACB98499514}" srcOrd="1" destOrd="0" presId="urn:microsoft.com/office/officeart/2005/8/layout/vList4#1"/>
    <dgm:cxn modelId="{331A01FA-E22D-4F50-8523-255304E805EB}" type="presOf" srcId="{5CAC3D34-D671-4D08-BC32-F77F5B4DAAE3}" destId="{581A3CA3-58F4-4B5F-A74F-93025A5027F9}" srcOrd="0" destOrd="1" presId="urn:microsoft.com/office/officeart/2005/8/layout/vList4#1"/>
    <dgm:cxn modelId="{BE27B9DA-DEC8-41B4-9E6E-4D69DDED5878}" srcId="{D0064283-0469-4C9B-A7B0-3706A602B57E}" destId="{4A0B2110-57B0-4BD7-98A6-1DC20320C5BB}" srcOrd="2" destOrd="0" parTransId="{89F4FBD0-375C-4F39-81A2-3B33E6B7D6DF}" sibTransId="{2CC2D92E-65EE-4514-9A0C-EE847D731688}"/>
    <dgm:cxn modelId="{66BA0927-D3C6-488E-99ED-097BD8D852EE}" srcId="{E9A23456-AE90-41A1-A9C3-0188A77B7177}" destId="{5CAC3D34-D671-4D08-BC32-F77F5B4DAAE3}" srcOrd="0" destOrd="0" parTransId="{862F285E-096E-45D0-B707-5C3AB22A47BA}" sibTransId="{3847DAFC-3C4B-4651-AF83-DFEBCD88B485}"/>
    <dgm:cxn modelId="{31B35C99-AC1B-4D92-B4A7-070D5826CCAA}" type="presOf" srcId="{D0064283-0469-4C9B-A7B0-3706A602B57E}" destId="{03261E51-473F-4D7D-B53E-FD5AA4F397C8}" srcOrd="0" destOrd="0" presId="urn:microsoft.com/office/officeart/2005/8/layout/vList4#1"/>
    <dgm:cxn modelId="{2E0A1411-6BDF-436B-B670-377E1F4B997C}" type="presOf" srcId="{42EDD484-4902-4E88-83AB-C3EBFB277CB6}" destId="{4034E631-4C25-4881-B765-C9E0C65E8050}" srcOrd="0" destOrd="0" presId="urn:microsoft.com/office/officeart/2005/8/layout/vList4#1"/>
    <dgm:cxn modelId="{9D43DFB5-4550-45FD-A129-36AB6C3B28BC}" type="presOf" srcId="{42EDD484-4902-4E88-83AB-C3EBFB277CB6}" destId="{3CD1C4B2-791A-4CC1-A1BC-1D7BA0333CA6}" srcOrd="1" destOrd="0" presId="urn:microsoft.com/office/officeart/2005/8/layout/vList4#1"/>
    <dgm:cxn modelId="{B8C74174-AD54-4E8B-9FDB-AD2768B15B41}" type="presOf" srcId="{4A0B2110-57B0-4BD7-98A6-1DC20320C5BB}" destId="{443DA4DF-8E69-48AF-BA23-D17780E3D41E}" srcOrd="0" destOrd="0" presId="urn:microsoft.com/office/officeart/2005/8/layout/vList4#1"/>
    <dgm:cxn modelId="{2A848D61-0542-499C-8B7A-5094EA6CE206}" type="presParOf" srcId="{03261E51-473F-4D7D-B53E-FD5AA4F397C8}" destId="{4417966E-19EF-463A-BBFA-F6BF2C98CCC7}" srcOrd="0" destOrd="0" presId="urn:microsoft.com/office/officeart/2005/8/layout/vList4#1"/>
    <dgm:cxn modelId="{EAF43F0E-FE24-4173-BB24-B505A0D17BE8}" type="presParOf" srcId="{4417966E-19EF-463A-BBFA-F6BF2C98CCC7}" destId="{581A3CA3-58F4-4B5F-A74F-93025A5027F9}" srcOrd="0" destOrd="0" presId="urn:microsoft.com/office/officeart/2005/8/layout/vList4#1"/>
    <dgm:cxn modelId="{B6267BFF-08F6-415D-B6F5-C9FF8733A496}" type="presParOf" srcId="{4417966E-19EF-463A-BBFA-F6BF2C98CCC7}" destId="{BA82590E-4FB7-4CC6-830D-6E0262948263}" srcOrd="1" destOrd="0" presId="urn:microsoft.com/office/officeart/2005/8/layout/vList4#1"/>
    <dgm:cxn modelId="{2E50B4A6-227A-4B0F-9763-0B6639D93490}" type="presParOf" srcId="{4417966E-19EF-463A-BBFA-F6BF2C98CCC7}" destId="{C3A6E085-3314-44C2-A63C-4ACB98499514}" srcOrd="2" destOrd="0" presId="urn:microsoft.com/office/officeart/2005/8/layout/vList4#1"/>
    <dgm:cxn modelId="{34EDE28B-8585-45B0-A6D4-E493FB913545}" type="presParOf" srcId="{03261E51-473F-4D7D-B53E-FD5AA4F397C8}" destId="{4F3C9986-9625-44F1-9C41-B7681E98529E}" srcOrd="1" destOrd="0" presId="urn:microsoft.com/office/officeart/2005/8/layout/vList4#1"/>
    <dgm:cxn modelId="{4018A0F8-64D0-48F1-9609-F9FDD11F1C56}" type="presParOf" srcId="{03261E51-473F-4D7D-B53E-FD5AA4F397C8}" destId="{1084D670-A693-4575-A095-D5003D42C222}" srcOrd="2" destOrd="0" presId="urn:microsoft.com/office/officeart/2005/8/layout/vList4#1"/>
    <dgm:cxn modelId="{C9113323-9B8A-46AD-8BBC-A350C0A8331F}" type="presParOf" srcId="{1084D670-A693-4575-A095-D5003D42C222}" destId="{4034E631-4C25-4881-B765-C9E0C65E8050}" srcOrd="0" destOrd="0" presId="urn:microsoft.com/office/officeart/2005/8/layout/vList4#1"/>
    <dgm:cxn modelId="{0152A2FF-C5EB-44A5-90F7-34F81C23CAD2}" type="presParOf" srcId="{1084D670-A693-4575-A095-D5003D42C222}" destId="{EB55D48F-644E-47A0-AF88-75B497E527FE}" srcOrd="1" destOrd="0" presId="urn:microsoft.com/office/officeart/2005/8/layout/vList4#1"/>
    <dgm:cxn modelId="{7E153901-C4A2-4DB6-BF6A-2CC7AC9BCD62}" type="presParOf" srcId="{1084D670-A693-4575-A095-D5003D42C222}" destId="{3CD1C4B2-791A-4CC1-A1BC-1D7BA0333CA6}" srcOrd="2" destOrd="0" presId="urn:microsoft.com/office/officeart/2005/8/layout/vList4#1"/>
    <dgm:cxn modelId="{D96567F6-AD1B-4033-B3EA-8116BF534156}" type="presParOf" srcId="{03261E51-473F-4D7D-B53E-FD5AA4F397C8}" destId="{76D7C995-A5FB-4D50-8CC9-908E04CEE55C}" srcOrd="3" destOrd="0" presId="urn:microsoft.com/office/officeart/2005/8/layout/vList4#1"/>
    <dgm:cxn modelId="{0A64FE60-F4E1-4E27-940C-DA2AF5C1729D}" type="presParOf" srcId="{03261E51-473F-4D7D-B53E-FD5AA4F397C8}" destId="{9000CCE5-B2B2-4B85-9467-286C1E3E7977}" srcOrd="4" destOrd="0" presId="urn:microsoft.com/office/officeart/2005/8/layout/vList4#1"/>
    <dgm:cxn modelId="{8CE5C38C-BCF7-48F5-8DD3-5BCD78370751}" type="presParOf" srcId="{9000CCE5-B2B2-4B85-9467-286C1E3E7977}" destId="{443DA4DF-8E69-48AF-BA23-D17780E3D41E}" srcOrd="0" destOrd="0" presId="urn:microsoft.com/office/officeart/2005/8/layout/vList4#1"/>
    <dgm:cxn modelId="{744D4A3B-BF7B-40DA-B887-C7313DEADC74}" type="presParOf" srcId="{9000CCE5-B2B2-4B85-9467-286C1E3E7977}" destId="{95580A26-3382-49A5-8254-4F761F57F31D}" srcOrd="1" destOrd="0" presId="urn:microsoft.com/office/officeart/2005/8/layout/vList4#1"/>
    <dgm:cxn modelId="{3F254360-2096-432F-944B-90217EF6F0DF}" type="presParOf" srcId="{9000CCE5-B2B2-4B85-9467-286C1E3E7977}" destId="{C72B61FC-AA6C-4A52-B369-4B7101032438}" srcOrd="2" destOrd="0" presId="urn:microsoft.com/office/officeart/2005/8/layout/vList4#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68DF52-005D-4452-95F5-E8B820F14533}" type="doc">
      <dgm:prSet loTypeId="urn:microsoft.com/office/officeart/2005/8/layout/lProcess2" loCatId="relationship" qsTypeId="urn:microsoft.com/office/officeart/2005/8/quickstyle/simple1" qsCatId="simple" csTypeId="urn:microsoft.com/office/officeart/2005/8/colors/colorful1#5" csCatId="colorful" phldr="1"/>
      <dgm:spPr/>
      <dgm:t>
        <a:bodyPr/>
        <a:lstStyle/>
        <a:p>
          <a:endParaRPr lang="es-MX"/>
        </a:p>
      </dgm:t>
    </dgm:pt>
    <dgm:pt modelId="{3E9AB812-BDDC-4C43-94D6-5C7516FDC39E}">
      <dgm:prSet phldrT="[Texto]"/>
      <dgm:spPr/>
      <dgm:t>
        <a:bodyPr/>
        <a:lstStyle/>
        <a:p>
          <a:r>
            <a:rPr lang="es-AR" dirty="0"/>
            <a:t>Ventajas</a:t>
          </a:r>
          <a:endParaRPr lang="es-MX" dirty="0"/>
        </a:p>
      </dgm:t>
    </dgm:pt>
    <dgm:pt modelId="{55D55A51-9FD8-47A7-8811-0812F1809B79}" type="parTrans" cxnId="{FB88B19E-D703-49E1-B4B0-B51734F54AE8}">
      <dgm:prSet/>
      <dgm:spPr/>
      <dgm:t>
        <a:bodyPr/>
        <a:lstStyle/>
        <a:p>
          <a:endParaRPr lang="es-MX"/>
        </a:p>
      </dgm:t>
    </dgm:pt>
    <dgm:pt modelId="{F0F4DE76-089C-4F1F-A9CA-2AB04E1C8F75}" type="sibTrans" cxnId="{FB88B19E-D703-49E1-B4B0-B51734F54AE8}">
      <dgm:prSet/>
      <dgm:spPr/>
      <dgm:t>
        <a:bodyPr/>
        <a:lstStyle/>
        <a:p>
          <a:endParaRPr lang="es-MX"/>
        </a:p>
      </dgm:t>
    </dgm:pt>
    <dgm:pt modelId="{C540E97D-A6DF-4597-A66C-41DA0DC1742B}">
      <dgm:prSet phldrT="[Texto]"/>
      <dgm:spPr/>
      <dgm:t>
        <a:bodyPr/>
        <a:lstStyle/>
        <a:p>
          <a:r>
            <a:rPr lang="es-AR" dirty="0"/>
            <a:t> Maximizan Recursos</a:t>
          </a:r>
          <a:endParaRPr lang="es-MX" dirty="0"/>
        </a:p>
      </dgm:t>
    </dgm:pt>
    <dgm:pt modelId="{0D5D9FF3-6808-45C2-AC3F-81B5B9FD3D41}" type="parTrans" cxnId="{DBFA977F-CE5E-484B-9456-B0ABE468F005}">
      <dgm:prSet/>
      <dgm:spPr/>
      <dgm:t>
        <a:bodyPr/>
        <a:lstStyle/>
        <a:p>
          <a:endParaRPr lang="es-MX"/>
        </a:p>
      </dgm:t>
    </dgm:pt>
    <dgm:pt modelId="{8702ADAA-A53E-41E8-BE34-07ECD852C4CE}" type="sibTrans" cxnId="{DBFA977F-CE5E-484B-9456-B0ABE468F005}">
      <dgm:prSet/>
      <dgm:spPr/>
      <dgm:t>
        <a:bodyPr/>
        <a:lstStyle/>
        <a:p>
          <a:endParaRPr lang="es-MX"/>
        </a:p>
      </dgm:t>
    </dgm:pt>
    <dgm:pt modelId="{663171B8-3BB0-466E-A8DC-D1CD82F28A80}">
      <dgm:prSet phldrT="[Texto]"/>
      <dgm:spPr/>
      <dgm:t>
        <a:bodyPr/>
        <a:lstStyle/>
        <a:p>
          <a:r>
            <a:rPr lang="es-AR" dirty="0"/>
            <a:t>Experiencia Completa</a:t>
          </a:r>
          <a:endParaRPr lang="es-MX" dirty="0"/>
        </a:p>
      </dgm:t>
    </dgm:pt>
    <dgm:pt modelId="{FD7881C4-2672-4D49-AB29-D691AF709E7C}" type="parTrans" cxnId="{FAC70680-A2A2-4470-A1A7-03E86DD9F5BB}">
      <dgm:prSet/>
      <dgm:spPr/>
      <dgm:t>
        <a:bodyPr/>
        <a:lstStyle/>
        <a:p>
          <a:endParaRPr lang="es-MX"/>
        </a:p>
      </dgm:t>
    </dgm:pt>
    <dgm:pt modelId="{429A7ACD-3594-4C3D-A860-DC9FB2B51582}" type="sibTrans" cxnId="{FAC70680-A2A2-4470-A1A7-03E86DD9F5BB}">
      <dgm:prSet/>
      <dgm:spPr/>
      <dgm:t>
        <a:bodyPr/>
        <a:lstStyle/>
        <a:p>
          <a:endParaRPr lang="es-MX"/>
        </a:p>
      </dgm:t>
    </dgm:pt>
    <dgm:pt modelId="{3271716E-5D5B-430E-85DD-6C817234EA04}">
      <dgm:prSet phldrT="[Texto]"/>
      <dgm:spPr/>
      <dgm:t>
        <a:bodyPr/>
        <a:lstStyle/>
        <a:p>
          <a:r>
            <a:rPr lang="es-AR" dirty="0"/>
            <a:t>Desventajas</a:t>
          </a:r>
          <a:endParaRPr lang="es-MX" dirty="0"/>
        </a:p>
      </dgm:t>
    </dgm:pt>
    <dgm:pt modelId="{606FE481-26C3-43C3-9E42-58476326C539}" type="parTrans" cxnId="{7490A926-4E03-4486-A802-F3F51CF58C5B}">
      <dgm:prSet/>
      <dgm:spPr/>
      <dgm:t>
        <a:bodyPr/>
        <a:lstStyle/>
        <a:p>
          <a:endParaRPr lang="es-MX"/>
        </a:p>
      </dgm:t>
    </dgm:pt>
    <dgm:pt modelId="{7BA12BF6-B1C0-41B7-BE2B-75D0BA277A6D}" type="sibTrans" cxnId="{7490A926-4E03-4486-A802-F3F51CF58C5B}">
      <dgm:prSet/>
      <dgm:spPr/>
      <dgm:t>
        <a:bodyPr/>
        <a:lstStyle/>
        <a:p>
          <a:endParaRPr lang="es-MX"/>
        </a:p>
      </dgm:t>
    </dgm:pt>
    <dgm:pt modelId="{B26A33B4-8AB2-4D96-A4F9-81627F21ED37}">
      <dgm:prSet phldrT="[Texto]"/>
      <dgm:spPr/>
      <dgm:t>
        <a:bodyPr/>
        <a:lstStyle/>
        <a:p>
          <a:r>
            <a:rPr lang="es-AR" dirty="0"/>
            <a:t>Programación Especifica</a:t>
          </a:r>
          <a:endParaRPr lang="es-MX" dirty="0"/>
        </a:p>
      </dgm:t>
    </dgm:pt>
    <dgm:pt modelId="{1B552F03-9E12-4160-A61A-3DEC8FB4691A}" type="parTrans" cxnId="{C1DA5F57-4A64-469C-9851-E29FD54CF0EE}">
      <dgm:prSet/>
      <dgm:spPr/>
      <dgm:t>
        <a:bodyPr/>
        <a:lstStyle/>
        <a:p>
          <a:endParaRPr lang="es-MX"/>
        </a:p>
      </dgm:t>
    </dgm:pt>
    <dgm:pt modelId="{DE8105C8-96DA-4D43-B503-FDDB54CF958B}" type="sibTrans" cxnId="{C1DA5F57-4A64-469C-9851-E29FD54CF0EE}">
      <dgm:prSet/>
      <dgm:spPr/>
      <dgm:t>
        <a:bodyPr/>
        <a:lstStyle/>
        <a:p>
          <a:endParaRPr lang="es-MX"/>
        </a:p>
      </dgm:t>
    </dgm:pt>
    <dgm:pt modelId="{B2EC708B-9572-43B7-9E8C-84458253BAA8}">
      <dgm:prSet phldrT="[Texto]"/>
      <dgm:spPr/>
      <dgm:t>
        <a:bodyPr/>
        <a:lstStyle/>
        <a:p>
          <a:r>
            <a:rPr lang="es-AR" dirty="0"/>
            <a:t>Requiere Aprobación</a:t>
          </a:r>
          <a:endParaRPr lang="es-MX" dirty="0"/>
        </a:p>
      </dgm:t>
    </dgm:pt>
    <dgm:pt modelId="{172CAF5C-CDC3-405D-8812-11514EF44C33}" type="parTrans" cxnId="{DEC30E06-6DDB-4C33-8734-5B4A9C51C053}">
      <dgm:prSet/>
      <dgm:spPr/>
      <dgm:t>
        <a:bodyPr/>
        <a:lstStyle/>
        <a:p>
          <a:endParaRPr lang="es-MX"/>
        </a:p>
      </dgm:t>
    </dgm:pt>
    <dgm:pt modelId="{16FC7F23-3E3F-4D17-93F2-131E15DACA0A}" type="sibTrans" cxnId="{DEC30E06-6DDB-4C33-8734-5B4A9C51C053}">
      <dgm:prSet/>
      <dgm:spPr/>
      <dgm:t>
        <a:bodyPr/>
        <a:lstStyle/>
        <a:p>
          <a:endParaRPr lang="es-MX"/>
        </a:p>
      </dgm:t>
    </dgm:pt>
    <dgm:pt modelId="{435D26BA-1C9B-4B08-9067-0E347FC8ECA6}">
      <dgm:prSet phldrT="[Texto]"/>
      <dgm:spPr/>
      <dgm:t>
        <a:bodyPr/>
        <a:lstStyle/>
        <a:p>
          <a:r>
            <a:rPr lang="es-AR" dirty="0"/>
            <a:t>No requieren conectividad</a:t>
          </a:r>
          <a:endParaRPr lang="es-MX" dirty="0"/>
        </a:p>
      </dgm:t>
    </dgm:pt>
    <dgm:pt modelId="{30EA19D4-93BC-4A6B-A4A8-77DC4CF4A181}" type="parTrans" cxnId="{A85B3167-6E3A-41AA-AEDD-897859F2C260}">
      <dgm:prSet/>
      <dgm:spPr/>
      <dgm:t>
        <a:bodyPr/>
        <a:lstStyle/>
        <a:p>
          <a:endParaRPr lang="es-MX"/>
        </a:p>
      </dgm:t>
    </dgm:pt>
    <dgm:pt modelId="{7F550E72-808F-4E9F-9231-A6915FE9C067}" type="sibTrans" cxnId="{A85B3167-6E3A-41AA-AEDD-897859F2C260}">
      <dgm:prSet/>
      <dgm:spPr/>
      <dgm:t>
        <a:bodyPr/>
        <a:lstStyle/>
        <a:p>
          <a:endParaRPr lang="es-MX"/>
        </a:p>
      </dgm:t>
    </dgm:pt>
    <dgm:pt modelId="{896E5E1A-C862-46E9-BBEF-C8C91A81D2A6}">
      <dgm:prSet phldrT="[Texto]"/>
      <dgm:spPr/>
      <dgm:t>
        <a:bodyPr/>
        <a:lstStyle/>
        <a:p>
          <a:r>
            <a:rPr lang="es-AR" dirty="0"/>
            <a:t>Fácil Instalación</a:t>
          </a:r>
        </a:p>
      </dgm:t>
    </dgm:pt>
    <dgm:pt modelId="{5C3B74F0-AE73-4FD6-A9CC-E7A8264C8053}" type="parTrans" cxnId="{4EADCADB-5DF4-4D2C-808A-97ED6205828F}">
      <dgm:prSet/>
      <dgm:spPr/>
      <dgm:t>
        <a:bodyPr/>
        <a:lstStyle/>
        <a:p>
          <a:endParaRPr lang="es-MX"/>
        </a:p>
      </dgm:t>
    </dgm:pt>
    <dgm:pt modelId="{449DC6F6-E1EA-44FE-AE3C-BE3EC034761E}" type="sibTrans" cxnId="{4EADCADB-5DF4-4D2C-808A-97ED6205828F}">
      <dgm:prSet/>
      <dgm:spPr/>
      <dgm:t>
        <a:bodyPr/>
        <a:lstStyle/>
        <a:p>
          <a:endParaRPr lang="es-MX"/>
        </a:p>
      </dgm:t>
    </dgm:pt>
    <dgm:pt modelId="{B7E720FE-07BB-4D8B-883E-1A504FCB474A}">
      <dgm:prSet phldrT="[Texto]"/>
      <dgm:spPr/>
      <dgm:t>
        <a:bodyPr/>
        <a:lstStyle/>
        <a:p>
          <a:r>
            <a:rPr lang="es-AR" dirty="0"/>
            <a:t>Fácil Actualización</a:t>
          </a:r>
        </a:p>
      </dgm:t>
    </dgm:pt>
    <dgm:pt modelId="{07960189-C53D-4755-9537-07C7695C2DB7}" type="parTrans" cxnId="{FA09EA62-33FD-4BAB-BC52-8E7D2BFD407E}">
      <dgm:prSet/>
      <dgm:spPr/>
      <dgm:t>
        <a:bodyPr/>
        <a:lstStyle/>
        <a:p>
          <a:endParaRPr lang="es-MX"/>
        </a:p>
      </dgm:t>
    </dgm:pt>
    <dgm:pt modelId="{D1C5C42D-CBA0-4707-B049-BFC4E7E01512}" type="sibTrans" cxnId="{FA09EA62-33FD-4BAB-BC52-8E7D2BFD407E}">
      <dgm:prSet/>
      <dgm:spPr/>
      <dgm:t>
        <a:bodyPr/>
        <a:lstStyle/>
        <a:p>
          <a:endParaRPr lang="es-MX"/>
        </a:p>
      </dgm:t>
    </dgm:pt>
    <dgm:pt modelId="{8DF4593F-DD39-4097-BB7A-BD457CF09656}">
      <dgm:prSet phldrT="[Texto]"/>
      <dgm:spPr/>
      <dgm:t>
        <a:bodyPr/>
        <a:lstStyle/>
        <a:p>
          <a:r>
            <a:rPr lang="es-AR" dirty="0"/>
            <a:t>Sin Portabilidad</a:t>
          </a:r>
          <a:endParaRPr lang="es-MX" dirty="0"/>
        </a:p>
      </dgm:t>
    </dgm:pt>
    <dgm:pt modelId="{A18152B6-7B54-40CA-8DD2-38F53D9D7387}" type="parTrans" cxnId="{F79D2E46-0747-4473-9FD8-7BF3FC9FE805}">
      <dgm:prSet/>
      <dgm:spPr/>
      <dgm:t>
        <a:bodyPr/>
        <a:lstStyle/>
        <a:p>
          <a:endParaRPr lang="es-MX"/>
        </a:p>
      </dgm:t>
    </dgm:pt>
    <dgm:pt modelId="{AEC2C400-495E-47DC-87C2-9542FD36A04F}" type="sibTrans" cxnId="{F79D2E46-0747-4473-9FD8-7BF3FC9FE805}">
      <dgm:prSet/>
      <dgm:spPr/>
      <dgm:t>
        <a:bodyPr/>
        <a:lstStyle/>
        <a:p>
          <a:endParaRPr lang="es-MX"/>
        </a:p>
      </dgm:t>
    </dgm:pt>
    <dgm:pt modelId="{C487CA93-3D0E-4005-A3BC-756C0799D1F7}" type="pres">
      <dgm:prSet presAssocID="{1468DF52-005D-4452-95F5-E8B820F14533}" presName="theList" presStyleCnt="0">
        <dgm:presLayoutVars>
          <dgm:dir/>
          <dgm:animLvl val="lvl"/>
          <dgm:resizeHandles val="exact"/>
        </dgm:presLayoutVars>
      </dgm:prSet>
      <dgm:spPr/>
      <dgm:t>
        <a:bodyPr/>
        <a:lstStyle/>
        <a:p>
          <a:endParaRPr lang="es-AR"/>
        </a:p>
      </dgm:t>
    </dgm:pt>
    <dgm:pt modelId="{B5780212-8B55-4F82-B187-0316BCC0CA40}" type="pres">
      <dgm:prSet presAssocID="{3E9AB812-BDDC-4C43-94D6-5C7516FDC39E}" presName="compNode" presStyleCnt="0"/>
      <dgm:spPr/>
    </dgm:pt>
    <dgm:pt modelId="{3794C999-A857-47C5-BFE5-17296615DA70}" type="pres">
      <dgm:prSet presAssocID="{3E9AB812-BDDC-4C43-94D6-5C7516FDC39E}" presName="aNode" presStyleLbl="bgShp" presStyleIdx="0" presStyleCnt="2"/>
      <dgm:spPr/>
      <dgm:t>
        <a:bodyPr/>
        <a:lstStyle/>
        <a:p>
          <a:endParaRPr lang="es-AR"/>
        </a:p>
      </dgm:t>
    </dgm:pt>
    <dgm:pt modelId="{9FC32E9A-5957-4D60-B508-52BAB545C0E3}" type="pres">
      <dgm:prSet presAssocID="{3E9AB812-BDDC-4C43-94D6-5C7516FDC39E}" presName="textNode" presStyleLbl="bgShp" presStyleIdx="0" presStyleCnt="2"/>
      <dgm:spPr/>
      <dgm:t>
        <a:bodyPr/>
        <a:lstStyle/>
        <a:p>
          <a:endParaRPr lang="es-AR"/>
        </a:p>
      </dgm:t>
    </dgm:pt>
    <dgm:pt modelId="{E0895204-5974-481D-88AF-0615FEE4B2DC}" type="pres">
      <dgm:prSet presAssocID="{3E9AB812-BDDC-4C43-94D6-5C7516FDC39E}" presName="compChildNode" presStyleCnt="0"/>
      <dgm:spPr/>
    </dgm:pt>
    <dgm:pt modelId="{A3D39D7A-2055-4A9D-B421-23B14A4EA26F}" type="pres">
      <dgm:prSet presAssocID="{3E9AB812-BDDC-4C43-94D6-5C7516FDC39E}" presName="theInnerList" presStyleCnt="0"/>
      <dgm:spPr/>
    </dgm:pt>
    <dgm:pt modelId="{C73D52FF-0F7F-4087-9DB3-48C7BCFE72E4}" type="pres">
      <dgm:prSet presAssocID="{C540E97D-A6DF-4597-A66C-41DA0DC1742B}" presName="childNode" presStyleLbl="node1" presStyleIdx="0" presStyleCnt="8">
        <dgm:presLayoutVars>
          <dgm:bulletEnabled val="1"/>
        </dgm:presLayoutVars>
      </dgm:prSet>
      <dgm:spPr/>
      <dgm:t>
        <a:bodyPr/>
        <a:lstStyle/>
        <a:p>
          <a:endParaRPr lang="es-AR"/>
        </a:p>
      </dgm:t>
    </dgm:pt>
    <dgm:pt modelId="{D774DC97-7BFD-41EB-83A9-DE0257A7054C}" type="pres">
      <dgm:prSet presAssocID="{C540E97D-A6DF-4597-A66C-41DA0DC1742B}" presName="aSpace2" presStyleCnt="0"/>
      <dgm:spPr/>
    </dgm:pt>
    <dgm:pt modelId="{96ED7DE4-8161-4E70-B104-E3F4767EDCE7}" type="pres">
      <dgm:prSet presAssocID="{663171B8-3BB0-466E-A8DC-D1CD82F28A80}" presName="childNode" presStyleLbl="node1" presStyleIdx="1" presStyleCnt="8">
        <dgm:presLayoutVars>
          <dgm:bulletEnabled val="1"/>
        </dgm:presLayoutVars>
      </dgm:prSet>
      <dgm:spPr/>
      <dgm:t>
        <a:bodyPr/>
        <a:lstStyle/>
        <a:p>
          <a:endParaRPr lang="es-AR"/>
        </a:p>
      </dgm:t>
    </dgm:pt>
    <dgm:pt modelId="{5EA6D173-1797-4387-B35D-2E7B66705D84}" type="pres">
      <dgm:prSet presAssocID="{663171B8-3BB0-466E-A8DC-D1CD82F28A80}" presName="aSpace2" presStyleCnt="0"/>
      <dgm:spPr/>
    </dgm:pt>
    <dgm:pt modelId="{B2EF007D-7EA0-4618-AADE-C9DA7E0A6194}" type="pres">
      <dgm:prSet presAssocID="{435D26BA-1C9B-4B08-9067-0E347FC8ECA6}" presName="childNode" presStyleLbl="node1" presStyleIdx="2" presStyleCnt="8">
        <dgm:presLayoutVars>
          <dgm:bulletEnabled val="1"/>
        </dgm:presLayoutVars>
      </dgm:prSet>
      <dgm:spPr/>
      <dgm:t>
        <a:bodyPr/>
        <a:lstStyle/>
        <a:p>
          <a:endParaRPr lang="es-AR"/>
        </a:p>
      </dgm:t>
    </dgm:pt>
    <dgm:pt modelId="{C9C2F397-1304-492B-AE48-9A56666B0DD6}" type="pres">
      <dgm:prSet presAssocID="{435D26BA-1C9B-4B08-9067-0E347FC8ECA6}" presName="aSpace2" presStyleCnt="0"/>
      <dgm:spPr/>
    </dgm:pt>
    <dgm:pt modelId="{4DC42A10-77F1-4F79-882B-B662B33720DA}" type="pres">
      <dgm:prSet presAssocID="{896E5E1A-C862-46E9-BBEF-C8C91A81D2A6}" presName="childNode" presStyleLbl="node1" presStyleIdx="3" presStyleCnt="8">
        <dgm:presLayoutVars>
          <dgm:bulletEnabled val="1"/>
        </dgm:presLayoutVars>
      </dgm:prSet>
      <dgm:spPr/>
      <dgm:t>
        <a:bodyPr/>
        <a:lstStyle/>
        <a:p>
          <a:endParaRPr lang="es-AR"/>
        </a:p>
      </dgm:t>
    </dgm:pt>
    <dgm:pt modelId="{52C348D3-47D3-4A7C-AA28-A9A2D1D286E7}" type="pres">
      <dgm:prSet presAssocID="{896E5E1A-C862-46E9-BBEF-C8C91A81D2A6}" presName="aSpace2" presStyleCnt="0"/>
      <dgm:spPr/>
    </dgm:pt>
    <dgm:pt modelId="{CC9E4316-E210-4A00-8587-A69D07564286}" type="pres">
      <dgm:prSet presAssocID="{B7E720FE-07BB-4D8B-883E-1A504FCB474A}" presName="childNode" presStyleLbl="node1" presStyleIdx="4" presStyleCnt="8">
        <dgm:presLayoutVars>
          <dgm:bulletEnabled val="1"/>
        </dgm:presLayoutVars>
      </dgm:prSet>
      <dgm:spPr/>
      <dgm:t>
        <a:bodyPr/>
        <a:lstStyle/>
        <a:p>
          <a:endParaRPr lang="es-AR"/>
        </a:p>
      </dgm:t>
    </dgm:pt>
    <dgm:pt modelId="{76052A0C-2177-4BA7-A900-45B551A0B8CF}" type="pres">
      <dgm:prSet presAssocID="{3E9AB812-BDDC-4C43-94D6-5C7516FDC39E}" presName="aSpace" presStyleCnt="0"/>
      <dgm:spPr/>
    </dgm:pt>
    <dgm:pt modelId="{DC0A3C5E-9966-4C71-8FC2-D9D893FCC4C3}" type="pres">
      <dgm:prSet presAssocID="{3271716E-5D5B-430E-85DD-6C817234EA04}" presName="compNode" presStyleCnt="0"/>
      <dgm:spPr/>
    </dgm:pt>
    <dgm:pt modelId="{6CB2E926-5365-4841-A41E-225261E614D6}" type="pres">
      <dgm:prSet presAssocID="{3271716E-5D5B-430E-85DD-6C817234EA04}" presName="aNode" presStyleLbl="bgShp" presStyleIdx="1" presStyleCnt="2"/>
      <dgm:spPr/>
      <dgm:t>
        <a:bodyPr/>
        <a:lstStyle/>
        <a:p>
          <a:endParaRPr lang="es-AR"/>
        </a:p>
      </dgm:t>
    </dgm:pt>
    <dgm:pt modelId="{C5F5B72C-1F4B-4ED9-8D0D-76320584ABBC}" type="pres">
      <dgm:prSet presAssocID="{3271716E-5D5B-430E-85DD-6C817234EA04}" presName="textNode" presStyleLbl="bgShp" presStyleIdx="1" presStyleCnt="2"/>
      <dgm:spPr/>
      <dgm:t>
        <a:bodyPr/>
        <a:lstStyle/>
        <a:p>
          <a:endParaRPr lang="es-AR"/>
        </a:p>
      </dgm:t>
    </dgm:pt>
    <dgm:pt modelId="{E6270D71-763C-4090-AA1D-9DDF8166E25A}" type="pres">
      <dgm:prSet presAssocID="{3271716E-5D5B-430E-85DD-6C817234EA04}" presName="compChildNode" presStyleCnt="0"/>
      <dgm:spPr/>
    </dgm:pt>
    <dgm:pt modelId="{50EED44C-AB1B-48B7-BFA8-CF51A6776BAF}" type="pres">
      <dgm:prSet presAssocID="{3271716E-5D5B-430E-85DD-6C817234EA04}" presName="theInnerList" presStyleCnt="0"/>
      <dgm:spPr/>
    </dgm:pt>
    <dgm:pt modelId="{897C5826-ED20-42B3-B2EB-C9F503431622}" type="pres">
      <dgm:prSet presAssocID="{B26A33B4-8AB2-4D96-A4F9-81627F21ED37}" presName="childNode" presStyleLbl="node1" presStyleIdx="5" presStyleCnt="8">
        <dgm:presLayoutVars>
          <dgm:bulletEnabled val="1"/>
        </dgm:presLayoutVars>
      </dgm:prSet>
      <dgm:spPr/>
      <dgm:t>
        <a:bodyPr/>
        <a:lstStyle/>
        <a:p>
          <a:endParaRPr lang="es-AR"/>
        </a:p>
      </dgm:t>
    </dgm:pt>
    <dgm:pt modelId="{CAB1EA5C-3AD1-4106-B414-7302D09D387C}" type="pres">
      <dgm:prSet presAssocID="{B26A33B4-8AB2-4D96-A4F9-81627F21ED37}" presName="aSpace2" presStyleCnt="0"/>
      <dgm:spPr/>
    </dgm:pt>
    <dgm:pt modelId="{0FE37F2A-4E5D-4E3E-BC38-2EFA1DF66E44}" type="pres">
      <dgm:prSet presAssocID="{8DF4593F-DD39-4097-BB7A-BD457CF09656}" presName="childNode" presStyleLbl="node1" presStyleIdx="6" presStyleCnt="8">
        <dgm:presLayoutVars>
          <dgm:bulletEnabled val="1"/>
        </dgm:presLayoutVars>
      </dgm:prSet>
      <dgm:spPr/>
      <dgm:t>
        <a:bodyPr/>
        <a:lstStyle/>
        <a:p>
          <a:endParaRPr lang="es-AR"/>
        </a:p>
      </dgm:t>
    </dgm:pt>
    <dgm:pt modelId="{81DA0C98-3C55-42A9-BDF0-0B428AF46A79}" type="pres">
      <dgm:prSet presAssocID="{8DF4593F-DD39-4097-BB7A-BD457CF09656}" presName="aSpace2" presStyleCnt="0"/>
      <dgm:spPr/>
    </dgm:pt>
    <dgm:pt modelId="{7641B02F-BC77-45EA-80F9-A6A76FE57EAF}" type="pres">
      <dgm:prSet presAssocID="{B2EC708B-9572-43B7-9E8C-84458253BAA8}" presName="childNode" presStyleLbl="node1" presStyleIdx="7" presStyleCnt="8">
        <dgm:presLayoutVars>
          <dgm:bulletEnabled val="1"/>
        </dgm:presLayoutVars>
      </dgm:prSet>
      <dgm:spPr/>
      <dgm:t>
        <a:bodyPr/>
        <a:lstStyle/>
        <a:p>
          <a:endParaRPr lang="es-AR"/>
        </a:p>
      </dgm:t>
    </dgm:pt>
  </dgm:ptLst>
  <dgm:cxnLst>
    <dgm:cxn modelId="{A9B477EA-F5C4-404E-A550-E1BB59FABA9D}" type="presOf" srcId="{896E5E1A-C862-46E9-BBEF-C8C91A81D2A6}" destId="{4DC42A10-77F1-4F79-882B-B662B33720DA}" srcOrd="0" destOrd="0" presId="urn:microsoft.com/office/officeart/2005/8/layout/lProcess2"/>
    <dgm:cxn modelId="{FAC70680-A2A2-4470-A1A7-03E86DD9F5BB}" srcId="{3E9AB812-BDDC-4C43-94D6-5C7516FDC39E}" destId="{663171B8-3BB0-466E-A8DC-D1CD82F28A80}" srcOrd="1" destOrd="0" parTransId="{FD7881C4-2672-4D49-AB29-D691AF709E7C}" sibTransId="{429A7ACD-3594-4C3D-A860-DC9FB2B51582}"/>
    <dgm:cxn modelId="{1D3F4281-6A55-45BF-A053-D430FABAFF66}" type="presOf" srcId="{8DF4593F-DD39-4097-BB7A-BD457CF09656}" destId="{0FE37F2A-4E5D-4E3E-BC38-2EFA1DF66E44}" srcOrd="0" destOrd="0" presId="urn:microsoft.com/office/officeart/2005/8/layout/lProcess2"/>
    <dgm:cxn modelId="{DEC30E06-6DDB-4C33-8734-5B4A9C51C053}" srcId="{3271716E-5D5B-430E-85DD-6C817234EA04}" destId="{B2EC708B-9572-43B7-9E8C-84458253BAA8}" srcOrd="2" destOrd="0" parTransId="{172CAF5C-CDC3-405D-8812-11514EF44C33}" sibTransId="{16FC7F23-3E3F-4D17-93F2-131E15DACA0A}"/>
    <dgm:cxn modelId="{49AA7331-9217-453C-A399-4D7FAE61A63C}" type="presOf" srcId="{3E9AB812-BDDC-4C43-94D6-5C7516FDC39E}" destId="{9FC32E9A-5957-4D60-B508-52BAB545C0E3}" srcOrd="1" destOrd="0" presId="urn:microsoft.com/office/officeart/2005/8/layout/lProcess2"/>
    <dgm:cxn modelId="{A85B3167-6E3A-41AA-AEDD-897859F2C260}" srcId="{3E9AB812-BDDC-4C43-94D6-5C7516FDC39E}" destId="{435D26BA-1C9B-4B08-9067-0E347FC8ECA6}" srcOrd="2" destOrd="0" parTransId="{30EA19D4-93BC-4A6B-A4A8-77DC4CF4A181}" sibTransId="{7F550E72-808F-4E9F-9231-A6915FE9C067}"/>
    <dgm:cxn modelId="{FB88B19E-D703-49E1-B4B0-B51734F54AE8}" srcId="{1468DF52-005D-4452-95F5-E8B820F14533}" destId="{3E9AB812-BDDC-4C43-94D6-5C7516FDC39E}" srcOrd="0" destOrd="0" parTransId="{55D55A51-9FD8-47A7-8811-0812F1809B79}" sibTransId="{F0F4DE76-089C-4F1F-A9CA-2AB04E1C8F75}"/>
    <dgm:cxn modelId="{F79D2E46-0747-4473-9FD8-7BF3FC9FE805}" srcId="{3271716E-5D5B-430E-85DD-6C817234EA04}" destId="{8DF4593F-DD39-4097-BB7A-BD457CF09656}" srcOrd="1" destOrd="0" parTransId="{A18152B6-7B54-40CA-8DD2-38F53D9D7387}" sibTransId="{AEC2C400-495E-47DC-87C2-9542FD36A04F}"/>
    <dgm:cxn modelId="{53182BF4-A2FE-4003-8E53-3B9D99B2FCD9}" type="presOf" srcId="{663171B8-3BB0-466E-A8DC-D1CD82F28A80}" destId="{96ED7DE4-8161-4E70-B104-E3F4767EDCE7}" srcOrd="0" destOrd="0" presId="urn:microsoft.com/office/officeart/2005/8/layout/lProcess2"/>
    <dgm:cxn modelId="{52E1E5E4-C36B-4699-876B-24DB7D083718}" type="presOf" srcId="{435D26BA-1C9B-4B08-9067-0E347FC8ECA6}" destId="{B2EF007D-7EA0-4618-AADE-C9DA7E0A6194}" srcOrd="0" destOrd="0" presId="urn:microsoft.com/office/officeart/2005/8/layout/lProcess2"/>
    <dgm:cxn modelId="{4EADCADB-5DF4-4D2C-808A-97ED6205828F}" srcId="{3E9AB812-BDDC-4C43-94D6-5C7516FDC39E}" destId="{896E5E1A-C862-46E9-BBEF-C8C91A81D2A6}" srcOrd="3" destOrd="0" parTransId="{5C3B74F0-AE73-4FD6-A9CC-E7A8264C8053}" sibTransId="{449DC6F6-E1EA-44FE-AE3C-BE3EC034761E}"/>
    <dgm:cxn modelId="{5A246292-1935-4D58-80FE-A4FB8A75F1C9}" type="presOf" srcId="{B2EC708B-9572-43B7-9E8C-84458253BAA8}" destId="{7641B02F-BC77-45EA-80F9-A6A76FE57EAF}" srcOrd="0" destOrd="0" presId="urn:microsoft.com/office/officeart/2005/8/layout/lProcess2"/>
    <dgm:cxn modelId="{906A6A0A-C2B1-4D47-860D-802A981EBFD5}" type="presOf" srcId="{B26A33B4-8AB2-4D96-A4F9-81627F21ED37}" destId="{897C5826-ED20-42B3-B2EB-C9F503431622}" srcOrd="0" destOrd="0" presId="urn:microsoft.com/office/officeart/2005/8/layout/lProcess2"/>
    <dgm:cxn modelId="{CD7E01DB-C8EC-4AE3-B62A-D1BB58DA820D}" type="presOf" srcId="{C540E97D-A6DF-4597-A66C-41DA0DC1742B}" destId="{C73D52FF-0F7F-4087-9DB3-48C7BCFE72E4}" srcOrd="0" destOrd="0" presId="urn:microsoft.com/office/officeart/2005/8/layout/lProcess2"/>
    <dgm:cxn modelId="{8992ED85-AF31-4E3D-A9E9-BC2191958179}" type="presOf" srcId="{1468DF52-005D-4452-95F5-E8B820F14533}" destId="{C487CA93-3D0E-4005-A3BC-756C0799D1F7}" srcOrd="0" destOrd="0" presId="urn:microsoft.com/office/officeart/2005/8/layout/lProcess2"/>
    <dgm:cxn modelId="{33E1A29F-7CA2-4E9A-9D37-DD893B54DA3C}" type="presOf" srcId="{3271716E-5D5B-430E-85DD-6C817234EA04}" destId="{6CB2E926-5365-4841-A41E-225261E614D6}" srcOrd="0" destOrd="0" presId="urn:microsoft.com/office/officeart/2005/8/layout/lProcess2"/>
    <dgm:cxn modelId="{C1DA5F57-4A64-469C-9851-E29FD54CF0EE}" srcId="{3271716E-5D5B-430E-85DD-6C817234EA04}" destId="{B26A33B4-8AB2-4D96-A4F9-81627F21ED37}" srcOrd="0" destOrd="0" parTransId="{1B552F03-9E12-4160-A61A-3DEC8FB4691A}" sibTransId="{DE8105C8-96DA-4D43-B503-FDDB54CF958B}"/>
    <dgm:cxn modelId="{DBFA977F-CE5E-484B-9456-B0ABE468F005}" srcId="{3E9AB812-BDDC-4C43-94D6-5C7516FDC39E}" destId="{C540E97D-A6DF-4597-A66C-41DA0DC1742B}" srcOrd="0" destOrd="0" parTransId="{0D5D9FF3-6808-45C2-AC3F-81B5B9FD3D41}" sibTransId="{8702ADAA-A53E-41E8-BE34-07ECD852C4CE}"/>
    <dgm:cxn modelId="{FA09EA62-33FD-4BAB-BC52-8E7D2BFD407E}" srcId="{3E9AB812-BDDC-4C43-94D6-5C7516FDC39E}" destId="{B7E720FE-07BB-4D8B-883E-1A504FCB474A}" srcOrd="4" destOrd="0" parTransId="{07960189-C53D-4755-9537-07C7695C2DB7}" sibTransId="{D1C5C42D-CBA0-4707-B049-BFC4E7E01512}"/>
    <dgm:cxn modelId="{7490A926-4E03-4486-A802-F3F51CF58C5B}" srcId="{1468DF52-005D-4452-95F5-E8B820F14533}" destId="{3271716E-5D5B-430E-85DD-6C817234EA04}" srcOrd="1" destOrd="0" parTransId="{606FE481-26C3-43C3-9E42-58476326C539}" sibTransId="{7BA12BF6-B1C0-41B7-BE2B-75D0BA277A6D}"/>
    <dgm:cxn modelId="{FFFC3768-6D1D-472B-8BE1-752A8B97B027}" type="presOf" srcId="{3E9AB812-BDDC-4C43-94D6-5C7516FDC39E}" destId="{3794C999-A857-47C5-BFE5-17296615DA70}" srcOrd="0" destOrd="0" presId="urn:microsoft.com/office/officeart/2005/8/layout/lProcess2"/>
    <dgm:cxn modelId="{44194328-BD9B-45F5-B8B5-8F400C17A30B}" type="presOf" srcId="{3271716E-5D5B-430E-85DD-6C817234EA04}" destId="{C5F5B72C-1F4B-4ED9-8D0D-76320584ABBC}" srcOrd="1" destOrd="0" presId="urn:microsoft.com/office/officeart/2005/8/layout/lProcess2"/>
    <dgm:cxn modelId="{C4F3B352-F57E-44B3-9077-921C0E4D816F}" type="presOf" srcId="{B7E720FE-07BB-4D8B-883E-1A504FCB474A}" destId="{CC9E4316-E210-4A00-8587-A69D07564286}" srcOrd="0" destOrd="0" presId="urn:microsoft.com/office/officeart/2005/8/layout/lProcess2"/>
    <dgm:cxn modelId="{A2DE9A78-4753-41EC-BBBC-406813C204A9}" type="presParOf" srcId="{C487CA93-3D0E-4005-A3BC-756C0799D1F7}" destId="{B5780212-8B55-4F82-B187-0316BCC0CA40}" srcOrd="0" destOrd="0" presId="urn:microsoft.com/office/officeart/2005/8/layout/lProcess2"/>
    <dgm:cxn modelId="{1164C9FF-2E81-4D76-9395-C3943036389A}" type="presParOf" srcId="{B5780212-8B55-4F82-B187-0316BCC0CA40}" destId="{3794C999-A857-47C5-BFE5-17296615DA70}" srcOrd="0" destOrd="0" presId="urn:microsoft.com/office/officeart/2005/8/layout/lProcess2"/>
    <dgm:cxn modelId="{6FEAA9E6-1232-42B2-9AB8-D223316D4ABF}" type="presParOf" srcId="{B5780212-8B55-4F82-B187-0316BCC0CA40}" destId="{9FC32E9A-5957-4D60-B508-52BAB545C0E3}" srcOrd="1" destOrd="0" presId="urn:microsoft.com/office/officeart/2005/8/layout/lProcess2"/>
    <dgm:cxn modelId="{910D0EA6-632F-4F13-B70B-4FED88F2EB04}" type="presParOf" srcId="{B5780212-8B55-4F82-B187-0316BCC0CA40}" destId="{E0895204-5974-481D-88AF-0615FEE4B2DC}" srcOrd="2" destOrd="0" presId="urn:microsoft.com/office/officeart/2005/8/layout/lProcess2"/>
    <dgm:cxn modelId="{AF0436B1-91BB-4F7C-88EC-FADBABED5AF2}" type="presParOf" srcId="{E0895204-5974-481D-88AF-0615FEE4B2DC}" destId="{A3D39D7A-2055-4A9D-B421-23B14A4EA26F}" srcOrd="0" destOrd="0" presId="urn:microsoft.com/office/officeart/2005/8/layout/lProcess2"/>
    <dgm:cxn modelId="{BE334A27-EF17-4069-990D-AC92DE8E0333}" type="presParOf" srcId="{A3D39D7A-2055-4A9D-B421-23B14A4EA26F}" destId="{C73D52FF-0F7F-4087-9DB3-48C7BCFE72E4}" srcOrd="0" destOrd="0" presId="urn:microsoft.com/office/officeart/2005/8/layout/lProcess2"/>
    <dgm:cxn modelId="{8F39A437-2F39-41B5-9B6C-8E6FCA44C5D1}" type="presParOf" srcId="{A3D39D7A-2055-4A9D-B421-23B14A4EA26F}" destId="{D774DC97-7BFD-41EB-83A9-DE0257A7054C}" srcOrd="1" destOrd="0" presId="urn:microsoft.com/office/officeart/2005/8/layout/lProcess2"/>
    <dgm:cxn modelId="{04BF006F-7BB9-4A67-90B0-8C98AE283872}" type="presParOf" srcId="{A3D39D7A-2055-4A9D-B421-23B14A4EA26F}" destId="{96ED7DE4-8161-4E70-B104-E3F4767EDCE7}" srcOrd="2" destOrd="0" presId="urn:microsoft.com/office/officeart/2005/8/layout/lProcess2"/>
    <dgm:cxn modelId="{2C8B0A6D-CC12-4D84-B77F-149910B76610}" type="presParOf" srcId="{A3D39D7A-2055-4A9D-B421-23B14A4EA26F}" destId="{5EA6D173-1797-4387-B35D-2E7B66705D84}" srcOrd="3" destOrd="0" presId="urn:microsoft.com/office/officeart/2005/8/layout/lProcess2"/>
    <dgm:cxn modelId="{EE199377-5222-42B8-BA6B-938378818773}" type="presParOf" srcId="{A3D39D7A-2055-4A9D-B421-23B14A4EA26F}" destId="{B2EF007D-7EA0-4618-AADE-C9DA7E0A6194}" srcOrd="4" destOrd="0" presId="urn:microsoft.com/office/officeart/2005/8/layout/lProcess2"/>
    <dgm:cxn modelId="{0C1D35D7-E9F2-423E-9EE0-41CE7A63EC4A}" type="presParOf" srcId="{A3D39D7A-2055-4A9D-B421-23B14A4EA26F}" destId="{C9C2F397-1304-492B-AE48-9A56666B0DD6}" srcOrd="5" destOrd="0" presId="urn:microsoft.com/office/officeart/2005/8/layout/lProcess2"/>
    <dgm:cxn modelId="{7FFB3272-BA05-4AC3-9448-53BE55537746}" type="presParOf" srcId="{A3D39D7A-2055-4A9D-B421-23B14A4EA26F}" destId="{4DC42A10-77F1-4F79-882B-B662B33720DA}" srcOrd="6" destOrd="0" presId="urn:microsoft.com/office/officeart/2005/8/layout/lProcess2"/>
    <dgm:cxn modelId="{51FCAB01-8A84-4C07-A315-6EC227B7F3D4}" type="presParOf" srcId="{A3D39D7A-2055-4A9D-B421-23B14A4EA26F}" destId="{52C348D3-47D3-4A7C-AA28-A9A2D1D286E7}" srcOrd="7" destOrd="0" presId="urn:microsoft.com/office/officeart/2005/8/layout/lProcess2"/>
    <dgm:cxn modelId="{B27FA630-0722-4587-B7FC-E3FA4CC8C298}" type="presParOf" srcId="{A3D39D7A-2055-4A9D-B421-23B14A4EA26F}" destId="{CC9E4316-E210-4A00-8587-A69D07564286}" srcOrd="8" destOrd="0" presId="urn:microsoft.com/office/officeart/2005/8/layout/lProcess2"/>
    <dgm:cxn modelId="{8D084718-07DB-46D8-939E-D850D677F8AC}" type="presParOf" srcId="{C487CA93-3D0E-4005-A3BC-756C0799D1F7}" destId="{76052A0C-2177-4BA7-A900-45B551A0B8CF}" srcOrd="1" destOrd="0" presId="urn:microsoft.com/office/officeart/2005/8/layout/lProcess2"/>
    <dgm:cxn modelId="{B7970A05-5D4F-448E-9309-79FD605E7062}" type="presParOf" srcId="{C487CA93-3D0E-4005-A3BC-756C0799D1F7}" destId="{DC0A3C5E-9966-4C71-8FC2-D9D893FCC4C3}" srcOrd="2" destOrd="0" presId="urn:microsoft.com/office/officeart/2005/8/layout/lProcess2"/>
    <dgm:cxn modelId="{CB8D06F8-96D3-488C-867E-BAE1304AE503}" type="presParOf" srcId="{DC0A3C5E-9966-4C71-8FC2-D9D893FCC4C3}" destId="{6CB2E926-5365-4841-A41E-225261E614D6}" srcOrd="0" destOrd="0" presId="urn:microsoft.com/office/officeart/2005/8/layout/lProcess2"/>
    <dgm:cxn modelId="{A08DF15D-C372-4756-B3FF-57B47EAD6161}" type="presParOf" srcId="{DC0A3C5E-9966-4C71-8FC2-D9D893FCC4C3}" destId="{C5F5B72C-1F4B-4ED9-8D0D-76320584ABBC}" srcOrd="1" destOrd="0" presId="urn:microsoft.com/office/officeart/2005/8/layout/lProcess2"/>
    <dgm:cxn modelId="{E19E10CB-6C5B-4ACA-8744-E149F0878179}" type="presParOf" srcId="{DC0A3C5E-9966-4C71-8FC2-D9D893FCC4C3}" destId="{E6270D71-763C-4090-AA1D-9DDF8166E25A}" srcOrd="2" destOrd="0" presId="urn:microsoft.com/office/officeart/2005/8/layout/lProcess2"/>
    <dgm:cxn modelId="{F2BC0D8B-3F71-4B13-B6F0-55AC5520A999}" type="presParOf" srcId="{E6270D71-763C-4090-AA1D-9DDF8166E25A}" destId="{50EED44C-AB1B-48B7-BFA8-CF51A6776BAF}" srcOrd="0" destOrd="0" presId="urn:microsoft.com/office/officeart/2005/8/layout/lProcess2"/>
    <dgm:cxn modelId="{444513A7-6642-4AF5-B771-820B063A5749}" type="presParOf" srcId="{50EED44C-AB1B-48B7-BFA8-CF51A6776BAF}" destId="{897C5826-ED20-42B3-B2EB-C9F503431622}" srcOrd="0" destOrd="0" presId="urn:microsoft.com/office/officeart/2005/8/layout/lProcess2"/>
    <dgm:cxn modelId="{051E8ADC-6F2F-4BDD-8EF9-440A9397403F}" type="presParOf" srcId="{50EED44C-AB1B-48B7-BFA8-CF51A6776BAF}" destId="{CAB1EA5C-3AD1-4106-B414-7302D09D387C}" srcOrd="1" destOrd="0" presId="urn:microsoft.com/office/officeart/2005/8/layout/lProcess2"/>
    <dgm:cxn modelId="{25B1290E-F218-4E02-8478-E67AD357E562}" type="presParOf" srcId="{50EED44C-AB1B-48B7-BFA8-CF51A6776BAF}" destId="{0FE37F2A-4E5D-4E3E-BC38-2EFA1DF66E44}" srcOrd="2" destOrd="0" presId="urn:microsoft.com/office/officeart/2005/8/layout/lProcess2"/>
    <dgm:cxn modelId="{2AE98E54-370E-4970-9796-311204544C7C}" type="presParOf" srcId="{50EED44C-AB1B-48B7-BFA8-CF51A6776BAF}" destId="{81DA0C98-3C55-42A9-BDF0-0B428AF46A79}" srcOrd="3" destOrd="0" presId="urn:microsoft.com/office/officeart/2005/8/layout/lProcess2"/>
    <dgm:cxn modelId="{A74801AF-ABD1-4913-901B-719AB2F3CC07}" type="presParOf" srcId="{50EED44C-AB1B-48B7-BFA8-CF51A6776BAF}" destId="{7641B02F-BC77-45EA-80F9-A6A76FE57EAF}"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68DF52-005D-4452-95F5-E8B820F14533}" type="doc">
      <dgm:prSet loTypeId="urn:microsoft.com/office/officeart/2005/8/layout/lProcess2" loCatId="relationship" qsTypeId="urn:microsoft.com/office/officeart/2005/8/quickstyle/simple1" qsCatId="simple" csTypeId="urn:microsoft.com/office/officeart/2005/8/colors/colorful1#6" csCatId="colorful" phldr="1"/>
      <dgm:spPr/>
      <dgm:t>
        <a:bodyPr/>
        <a:lstStyle/>
        <a:p>
          <a:endParaRPr lang="es-MX"/>
        </a:p>
      </dgm:t>
    </dgm:pt>
    <dgm:pt modelId="{3E9AB812-BDDC-4C43-94D6-5C7516FDC39E}">
      <dgm:prSet phldrT="[Texto]"/>
      <dgm:spPr/>
      <dgm:t>
        <a:bodyPr/>
        <a:lstStyle/>
        <a:p>
          <a:r>
            <a:rPr lang="es-AR" dirty="0"/>
            <a:t>Ventajas</a:t>
          </a:r>
          <a:endParaRPr lang="es-MX" dirty="0"/>
        </a:p>
      </dgm:t>
    </dgm:pt>
    <dgm:pt modelId="{55D55A51-9FD8-47A7-8811-0812F1809B79}" type="parTrans" cxnId="{FB88B19E-D703-49E1-B4B0-B51734F54AE8}">
      <dgm:prSet/>
      <dgm:spPr/>
      <dgm:t>
        <a:bodyPr/>
        <a:lstStyle/>
        <a:p>
          <a:endParaRPr lang="es-MX"/>
        </a:p>
      </dgm:t>
    </dgm:pt>
    <dgm:pt modelId="{F0F4DE76-089C-4F1F-A9CA-2AB04E1C8F75}" type="sibTrans" cxnId="{FB88B19E-D703-49E1-B4B0-B51734F54AE8}">
      <dgm:prSet/>
      <dgm:spPr/>
      <dgm:t>
        <a:bodyPr/>
        <a:lstStyle/>
        <a:p>
          <a:endParaRPr lang="es-MX"/>
        </a:p>
      </dgm:t>
    </dgm:pt>
    <dgm:pt modelId="{C540E97D-A6DF-4597-A66C-41DA0DC1742B}">
      <dgm:prSet phldrT="[Texto]"/>
      <dgm:spPr/>
      <dgm:t>
        <a:bodyPr/>
        <a:lstStyle/>
        <a:p>
          <a:r>
            <a:rPr lang="es-AR" dirty="0"/>
            <a:t> Portabilidad</a:t>
          </a:r>
          <a:endParaRPr lang="es-MX" dirty="0"/>
        </a:p>
      </dgm:t>
    </dgm:pt>
    <dgm:pt modelId="{0D5D9FF3-6808-45C2-AC3F-81B5B9FD3D41}" type="parTrans" cxnId="{DBFA977F-CE5E-484B-9456-B0ABE468F005}">
      <dgm:prSet/>
      <dgm:spPr/>
      <dgm:t>
        <a:bodyPr/>
        <a:lstStyle/>
        <a:p>
          <a:endParaRPr lang="es-MX"/>
        </a:p>
      </dgm:t>
    </dgm:pt>
    <dgm:pt modelId="{8702ADAA-A53E-41E8-BE34-07ECD852C4CE}" type="sibTrans" cxnId="{DBFA977F-CE5E-484B-9456-B0ABE468F005}">
      <dgm:prSet/>
      <dgm:spPr/>
      <dgm:t>
        <a:bodyPr/>
        <a:lstStyle/>
        <a:p>
          <a:endParaRPr lang="es-MX"/>
        </a:p>
      </dgm:t>
    </dgm:pt>
    <dgm:pt modelId="{663171B8-3BB0-466E-A8DC-D1CD82F28A80}">
      <dgm:prSet phldrT="[Texto]"/>
      <dgm:spPr/>
      <dgm:t>
        <a:bodyPr/>
        <a:lstStyle/>
        <a:p>
          <a:r>
            <a:rPr lang="es-AR" dirty="0"/>
            <a:t>Fácil Desarrollo</a:t>
          </a:r>
          <a:endParaRPr lang="es-MX" dirty="0"/>
        </a:p>
      </dgm:t>
    </dgm:pt>
    <dgm:pt modelId="{FD7881C4-2672-4D49-AB29-D691AF709E7C}" type="parTrans" cxnId="{FAC70680-A2A2-4470-A1A7-03E86DD9F5BB}">
      <dgm:prSet/>
      <dgm:spPr/>
      <dgm:t>
        <a:bodyPr/>
        <a:lstStyle/>
        <a:p>
          <a:endParaRPr lang="es-MX"/>
        </a:p>
      </dgm:t>
    </dgm:pt>
    <dgm:pt modelId="{429A7ACD-3594-4C3D-A860-DC9FB2B51582}" type="sibTrans" cxnId="{FAC70680-A2A2-4470-A1A7-03E86DD9F5BB}">
      <dgm:prSet/>
      <dgm:spPr/>
      <dgm:t>
        <a:bodyPr/>
        <a:lstStyle/>
        <a:p>
          <a:endParaRPr lang="es-MX"/>
        </a:p>
      </dgm:t>
    </dgm:pt>
    <dgm:pt modelId="{3271716E-5D5B-430E-85DD-6C817234EA04}">
      <dgm:prSet phldrT="[Texto]"/>
      <dgm:spPr/>
      <dgm:t>
        <a:bodyPr/>
        <a:lstStyle/>
        <a:p>
          <a:r>
            <a:rPr lang="es-AR" dirty="0"/>
            <a:t>Desventajas</a:t>
          </a:r>
          <a:endParaRPr lang="es-MX" dirty="0"/>
        </a:p>
      </dgm:t>
    </dgm:pt>
    <dgm:pt modelId="{606FE481-26C3-43C3-9E42-58476326C539}" type="parTrans" cxnId="{7490A926-4E03-4486-A802-F3F51CF58C5B}">
      <dgm:prSet/>
      <dgm:spPr/>
      <dgm:t>
        <a:bodyPr/>
        <a:lstStyle/>
        <a:p>
          <a:endParaRPr lang="es-MX"/>
        </a:p>
      </dgm:t>
    </dgm:pt>
    <dgm:pt modelId="{7BA12BF6-B1C0-41B7-BE2B-75D0BA277A6D}" type="sibTrans" cxnId="{7490A926-4E03-4486-A802-F3F51CF58C5B}">
      <dgm:prSet/>
      <dgm:spPr/>
      <dgm:t>
        <a:bodyPr/>
        <a:lstStyle/>
        <a:p>
          <a:endParaRPr lang="es-MX"/>
        </a:p>
      </dgm:t>
    </dgm:pt>
    <dgm:pt modelId="{B26A33B4-8AB2-4D96-A4F9-81627F21ED37}">
      <dgm:prSet phldrT="[Texto]"/>
      <dgm:spPr/>
      <dgm:t>
        <a:bodyPr/>
        <a:lstStyle/>
        <a:p>
          <a:r>
            <a:rPr lang="es-AR" dirty="0"/>
            <a:t>Requieren Internet</a:t>
          </a:r>
          <a:endParaRPr lang="es-MX" dirty="0"/>
        </a:p>
      </dgm:t>
    </dgm:pt>
    <dgm:pt modelId="{1B552F03-9E12-4160-A61A-3DEC8FB4691A}" type="parTrans" cxnId="{C1DA5F57-4A64-469C-9851-E29FD54CF0EE}">
      <dgm:prSet/>
      <dgm:spPr/>
      <dgm:t>
        <a:bodyPr/>
        <a:lstStyle/>
        <a:p>
          <a:endParaRPr lang="es-MX"/>
        </a:p>
      </dgm:t>
    </dgm:pt>
    <dgm:pt modelId="{DE8105C8-96DA-4D43-B503-FDDB54CF958B}" type="sibTrans" cxnId="{C1DA5F57-4A64-469C-9851-E29FD54CF0EE}">
      <dgm:prSet/>
      <dgm:spPr/>
      <dgm:t>
        <a:bodyPr/>
        <a:lstStyle/>
        <a:p>
          <a:endParaRPr lang="es-MX"/>
        </a:p>
      </dgm:t>
    </dgm:pt>
    <dgm:pt modelId="{435D26BA-1C9B-4B08-9067-0E347FC8ECA6}">
      <dgm:prSet phldrT="[Texto]"/>
      <dgm:spPr/>
      <dgm:t>
        <a:bodyPr/>
        <a:lstStyle/>
        <a:p>
          <a:r>
            <a:rPr lang="es-AR" dirty="0"/>
            <a:t>Económica</a:t>
          </a:r>
          <a:endParaRPr lang="es-MX" dirty="0"/>
        </a:p>
      </dgm:t>
    </dgm:pt>
    <dgm:pt modelId="{30EA19D4-93BC-4A6B-A4A8-77DC4CF4A181}" type="parTrans" cxnId="{A85B3167-6E3A-41AA-AEDD-897859F2C260}">
      <dgm:prSet/>
      <dgm:spPr/>
      <dgm:t>
        <a:bodyPr/>
        <a:lstStyle/>
        <a:p>
          <a:endParaRPr lang="es-MX"/>
        </a:p>
      </dgm:t>
    </dgm:pt>
    <dgm:pt modelId="{7F550E72-808F-4E9F-9231-A6915FE9C067}" type="sibTrans" cxnId="{A85B3167-6E3A-41AA-AEDD-897859F2C260}">
      <dgm:prSet/>
      <dgm:spPr/>
      <dgm:t>
        <a:bodyPr/>
        <a:lstStyle/>
        <a:p>
          <a:endParaRPr lang="es-MX"/>
        </a:p>
      </dgm:t>
    </dgm:pt>
    <dgm:pt modelId="{896E5E1A-C862-46E9-BBEF-C8C91A81D2A6}">
      <dgm:prSet phldrT="[Texto]"/>
      <dgm:spPr/>
      <dgm:t>
        <a:bodyPr/>
        <a:lstStyle/>
        <a:p>
          <a:r>
            <a:rPr lang="es-AR" dirty="0"/>
            <a:t>No requieren Aprobación</a:t>
          </a:r>
        </a:p>
      </dgm:t>
    </dgm:pt>
    <dgm:pt modelId="{5C3B74F0-AE73-4FD6-A9CC-E7A8264C8053}" type="parTrans" cxnId="{4EADCADB-5DF4-4D2C-808A-97ED6205828F}">
      <dgm:prSet/>
      <dgm:spPr/>
      <dgm:t>
        <a:bodyPr/>
        <a:lstStyle/>
        <a:p>
          <a:endParaRPr lang="es-MX"/>
        </a:p>
      </dgm:t>
    </dgm:pt>
    <dgm:pt modelId="{449DC6F6-E1EA-44FE-AE3C-BE3EC034761E}" type="sibTrans" cxnId="{4EADCADB-5DF4-4D2C-808A-97ED6205828F}">
      <dgm:prSet/>
      <dgm:spPr/>
      <dgm:t>
        <a:bodyPr/>
        <a:lstStyle/>
        <a:p>
          <a:endParaRPr lang="es-MX"/>
        </a:p>
      </dgm:t>
    </dgm:pt>
    <dgm:pt modelId="{B7E720FE-07BB-4D8B-883E-1A504FCB474A}">
      <dgm:prSet phldrT="[Texto]"/>
      <dgm:spPr/>
      <dgm:t>
        <a:bodyPr/>
        <a:lstStyle/>
        <a:p>
          <a:r>
            <a:rPr lang="es-AR" dirty="0"/>
            <a:t>No requieren Actualización</a:t>
          </a:r>
        </a:p>
      </dgm:t>
    </dgm:pt>
    <dgm:pt modelId="{07960189-C53D-4755-9537-07C7695C2DB7}" type="parTrans" cxnId="{FA09EA62-33FD-4BAB-BC52-8E7D2BFD407E}">
      <dgm:prSet/>
      <dgm:spPr/>
      <dgm:t>
        <a:bodyPr/>
        <a:lstStyle/>
        <a:p>
          <a:endParaRPr lang="es-MX"/>
        </a:p>
      </dgm:t>
    </dgm:pt>
    <dgm:pt modelId="{D1C5C42D-CBA0-4707-B049-BFC4E7E01512}" type="sibTrans" cxnId="{FA09EA62-33FD-4BAB-BC52-8E7D2BFD407E}">
      <dgm:prSet/>
      <dgm:spPr/>
      <dgm:t>
        <a:bodyPr/>
        <a:lstStyle/>
        <a:p>
          <a:endParaRPr lang="es-MX"/>
        </a:p>
      </dgm:t>
    </dgm:pt>
    <dgm:pt modelId="{3CA8B2EE-E9A1-466D-8E0B-0B3A5A1B8251}">
      <dgm:prSet phldrT="[Texto]"/>
      <dgm:spPr/>
      <dgm:t>
        <a:bodyPr/>
        <a:lstStyle/>
        <a:p>
          <a:r>
            <a:rPr lang="es-AR" dirty="0"/>
            <a:t>Requieren Marketing</a:t>
          </a:r>
          <a:endParaRPr lang="es-MX" dirty="0"/>
        </a:p>
      </dgm:t>
    </dgm:pt>
    <dgm:pt modelId="{515D23A3-A968-41DC-99AF-8AD64806CE5A}" type="parTrans" cxnId="{C9498E0E-DB52-42FA-9FE0-8F03ED41C849}">
      <dgm:prSet/>
      <dgm:spPr/>
      <dgm:t>
        <a:bodyPr/>
        <a:lstStyle/>
        <a:p>
          <a:endParaRPr lang="es-MX"/>
        </a:p>
      </dgm:t>
    </dgm:pt>
    <dgm:pt modelId="{B10FB6BB-A5CF-44C5-B396-82E71A44651A}" type="sibTrans" cxnId="{C9498E0E-DB52-42FA-9FE0-8F03ED41C849}">
      <dgm:prSet/>
      <dgm:spPr/>
      <dgm:t>
        <a:bodyPr/>
        <a:lstStyle/>
        <a:p>
          <a:endParaRPr lang="es-MX"/>
        </a:p>
      </dgm:t>
    </dgm:pt>
    <dgm:pt modelId="{2990B94B-567D-4F18-83FB-0EDC63617756}">
      <dgm:prSet phldrT="[Texto]"/>
      <dgm:spPr/>
      <dgm:t>
        <a:bodyPr/>
        <a:lstStyle/>
        <a:p>
          <a:r>
            <a:rPr lang="es-AR" dirty="0"/>
            <a:t>No están Optimizadas</a:t>
          </a:r>
          <a:endParaRPr lang="es-MX" dirty="0"/>
        </a:p>
      </dgm:t>
    </dgm:pt>
    <dgm:pt modelId="{311D8ACD-6EDC-4422-8896-62969AD0F49A}" type="parTrans" cxnId="{63434B1F-D184-4125-875B-FAB85E22CA59}">
      <dgm:prSet/>
      <dgm:spPr/>
      <dgm:t>
        <a:bodyPr/>
        <a:lstStyle/>
        <a:p>
          <a:endParaRPr lang="es-MX"/>
        </a:p>
      </dgm:t>
    </dgm:pt>
    <dgm:pt modelId="{0FCD3ACF-53BA-4270-8523-4DD1B8D957B6}" type="sibTrans" cxnId="{63434B1F-D184-4125-875B-FAB85E22CA59}">
      <dgm:prSet/>
      <dgm:spPr/>
      <dgm:t>
        <a:bodyPr/>
        <a:lstStyle/>
        <a:p>
          <a:endParaRPr lang="es-MX"/>
        </a:p>
      </dgm:t>
    </dgm:pt>
    <dgm:pt modelId="{A6FC78AC-32F7-47DF-8D22-2C956DBB7565}">
      <dgm:prSet phldrT="[Texto]"/>
      <dgm:spPr/>
      <dgm:t>
        <a:bodyPr/>
        <a:lstStyle/>
        <a:p>
          <a:r>
            <a:rPr lang="es-AR" dirty="0"/>
            <a:t>Sin Distribución masiva</a:t>
          </a:r>
          <a:endParaRPr lang="es-MX" dirty="0"/>
        </a:p>
      </dgm:t>
    </dgm:pt>
    <dgm:pt modelId="{70143D4B-B3AD-421F-BBDA-8429FF248749}" type="parTrans" cxnId="{66922156-82C5-4E8C-8506-8ADE7C268EF5}">
      <dgm:prSet/>
      <dgm:spPr/>
      <dgm:t>
        <a:bodyPr/>
        <a:lstStyle/>
        <a:p>
          <a:endParaRPr lang="es-MX"/>
        </a:p>
      </dgm:t>
    </dgm:pt>
    <dgm:pt modelId="{1D0E9F68-72CC-46FD-B02F-9E24AD2B0C11}" type="sibTrans" cxnId="{66922156-82C5-4E8C-8506-8ADE7C268EF5}">
      <dgm:prSet/>
      <dgm:spPr/>
      <dgm:t>
        <a:bodyPr/>
        <a:lstStyle/>
        <a:p>
          <a:endParaRPr lang="es-MX"/>
        </a:p>
      </dgm:t>
    </dgm:pt>
    <dgm:pt modelId="{C487CA93-3D0E-4005-A3BC-756C0799D1F7}" type="pres">
      <dgm:prSet presAssocID="{1468DF52-005D-4452-95F5-E8B820F14533}" presName="theList" presStyleCnt="0">
        <dgm:presLayoutVars>
          <dgm:dir/>
          <dgm:animLvl val="lvl"/>
          <dgm:resizeHandles val="exact"/>
        </dgm:presLayoutVars>
      </dgm:prSet>
      <dgm:spPr/>
      <dgm:t>
        <a:bodyPr/>
        <a:lstStyle/>
        <a:p>
          <a:endParaRPr lang="es-AR"/>
        </a:p>
      </dgm:t>
    </dgm:pt>
    <dgm:pt modelId="{B5780212-8B55-4F82-B187-0316BCC0CA40}" type="pres">
      <dgm:prSet presAssocID="{3E9AB812-BDDC-4C43-94D6-5C7516FDC39E}" presName="compNode" presStyleCnt="0"/>
      <dgm:spPr/>
    </dgm:pt>
    <dgm:pt modelId="{3794C999-A857-47C5-BFE5-17296615DA70}" type="pres">
      <dgm:prSet presAssocID="{3E9AB812-BDDC-4C43-94D6-5C7516FDC39E}" presName="aNode" presStyleLbl="bgShp" presStyleIdx="0" presStyleCnt="2"/>
      <dgm:spPr/>
      <dgm:t>
        <a:bodyPr/>
        <a:lstStyle/>
        <a:p>
          <a:endParaRPr lang="es-AR"/>
        </a:p>
      </dgm:t>
    </dgm:pt>
    <dgm:pt modelId="{9FC32E9A-5957-4D60-B508-52BAB545C0E3}" type="pres">
      <dgm:prSet presAssocID="{3E9AB812-BDDC-4C43-94D6-5C7516FDC39E}" presName="textNode" presStyleLbl="bgShp" presStyleIdx="0" presStyleCnt="2"/>
      <dgm:spPr/>
      <dgm:t>
        <a:bodyPr/>
        <a:lstStyle/>
        <a:p>
          <a:endParaRPr lang="es-AR"/>
        </a:p>
      </dgm:t>
    </dgm:pt>
    <dgm:pt modelId="{E0895204-5974-481D-88AF-0615FEE4B2DC}" type="pres">
      <dgm:prSet presAssocID="{3E9AB812-BDDC-4C43-94D6-5C7516FDC39E}" presName="compChildNode" presStyleCnt="0"/>
      <dgm:spPr/>
    </dgm:pt>
    <dgm:pt modelId="{A3D39D7A-2055-4A9D-B421-23B14A4EA26F}" type="pres">
      <dgm:prSet presAssocID="{3E9AB812-BDDC-4C43-94D6-5C7516FDC39E}" presName="theInnerList" presStyleCnt="0"/>
      <dgm:spPr/>
    </dgm:pt>
    <dgm:pt modelId="{C73D52FF-0F7F-4087-9DB3-48C7BCFE72E4}" type="pres">
      <dgm:prSet presAssocID="{C540E97D-A6DF-4597-A66C-41DA0DC1742B}" presName="childNode" presStyleLbl="node1" presStyleIdx="0" presStyleCnt="9">
        <dgm:presLayoutVars>
          <dgm:bulletEnabled val="1"/>
        </dgm:presLayoutVars>
      </dgm:prSet>
      <dgm:spPr/>
      <dgm:t>
        <a:bodyPr/>
        <a:lstStyle/>
        <a:p>
          <a:endParaRPr lang="es-AR"/>
        </a:p>
      </dgm:t>
    </dgm:pt>
    <dgm:pt modelId="{D774DC97-7BFD-41EB-83A9-DE0257A7054C}" type="pres">
      <dgm:prSet presAssocID="{C540E97D-A6DF-4597-A66C-41DA0DC1742B}" presName="aSpace2" presStyleCnt="0"/>
      <dgm:spPr/>
    </dgm:pt>
    <dgm:pt modelId="{96ED7DE4-8161-4E70-B104-E3F4767EDCE7}" type="pres">
      <dgm:prSet presAssocID="{663171B8-3BB0-466E-A8DC-D1CD82F28A80}" presName="childNode" presStyleLbl="node1" presStyleIdx="1" presStyleCnt="9">
        <dgm:presLayoutVars>
          <dgm:bulletEnabled val="1"/>
        </dgm:presLayoutVars>
      </dgm:prSet>
      <dgm:spPr/>
      <dgm:t>
        <a:bodyPr/>
        <a:lstStyle/>
        <a:p>
          <a:endParaRPr lang="es-AR"/>
        </a:p>
      </dgm:t>
    </dgm:pt>
    <dgm:pt modelId="{5EA6D173-1797-4387-B35D-2E7B66705D84}" type="pres">
      <dgm:prSet presAssocID="{663171B8-3BB0-466E-A8DC-D1CD82F28A80}" presName="aSpace2" presStyleCnt="0"/>
      <dgm:spPr/>
    </dgm:pt>
    <dgm:pt modelId="{B2EF007D-7EA0-4618-AADE-C9DA7E0A6194}" type="pres">
      <dgm:prSet presAssocID="{435D26BA-1C9B-4B08-9067-0E347FC8ECA6}" presName="childNode" presStyleLbl="node1" presStyleIdx="2" presStyleCnt="9">
        <dgm:presLayoutVars>
          <dgm:bulletEnabled val="1"/>
        </dgm:presLayoutVars>
      </dgm:prSet>
      <dgm:spPr/>
      <dgm:t>
        <a:bodyPr/>
        <a:lstStyle/>
        <a:p>
          <a:endParaRPr lang="es-AR"/>
        </a:p>
      </dgm:t>
    </dgm:pt>
    <dgm:pt modelId="{C9C2F397-1304-492B-AE48-9A56666B0DD6}" type="pres">
      <dgm:prSet presAssocID="{435D26BA-1C9B-4B08-9067-0E347FC8ECA6}" presName="aSpace2" presStyleCnt="0"/>
      <dgm:spPr/>
    </dgm:pt>
    <dgm:pt modelId="{4DC42A10-77F1-4F79-882B-B662B33720DA}" type="pres">
      <dgm:prSet presAssocID="{896E5E1A-C862-46E9-BBEF-C8C91A81D2A6}" presName="childNode" presStyleLbl="node1" presStyleIdx="3" presStyleCnt="9">
        <dgm:presLayoutVars>
          <dgm:bulletEnabled val="1"/>
        </dgm:presLayoutVars>
      </dgm:prSet>
      <dgm:spPr/>
      <dgm:t>
        <a:bodyPr/>
        <a:lstStyle/>
        <a:p>
          <a:endParaRPr lang="es-AR"/>
        </a:p>
      </dgm:t>
    </dgm:pt>
    <dgm:pt modelId="{52C348D3-47D3-4A7C-AA28-A9A2D1D286E7}" type="pres">
      <dgm:prSet presAssocID="{896E5E1A-C862-46E9-BBEF-C8C91A81D2A6}" presName="aSpace2" presStyleCnt="0"/>
      <dgm:spPr/>
    </dgm:pt>
    <dgm:pt modelId="{CC9E4316-E210-4A00-8587-A69D07564286}" type="pres">
      <dgm:prSet presAssocID="{B7E720FE-07BB-4D8B-883E-1A504FCB474A}" presName="childNode" presStyleLbl="node1" presStyleIdx="4" presStyleCnt="9">
        <dgm:presLayoutVars>
          <dgm:bulletEnabled val="1"/>
        </dgm:presLayoutVars>
      </dgm:prSet>
      <dgm:spPr/>
      <dgm:t>
        <a:bodyPr/>
        <a:lstStyle/>
        <a:p>
          <a:endParaRPr lang="es-AR"/>
        </a:p>
      </dgm:t>
    </dgm:pt>
    <dgm:pt modelId="{76052A0C-2177-4BA7-A900-45B551A0B8CF}" type="pres">
      <dgm:prSet presAssocID="{3E9AB812-BDDC-4C43-94D6-5C7516FDC39E}" presName="aSpace" presStyleCnt="0"/>
      <dgm:spPr/>
    </dgm:pt>
    <dgm:pt modelId="{DC0A3C5E-9966-4C71-8FC2-D9D893FCC4C3}" type="pres">
      <dgm:prSet presAssocID="{3271716E-5D5B-430E-85DD-6C817234EA04}" presName="compNode" presStyleCnt="0"/>
      <dgm:spPr/>
    </dgm:pt>
    <dgm:pt modelId="{6CB2E926-5365-4841-A41E-225261E614D6}" type="pres">
      <dgm:prSet presAssocID="{3271716E-5D5B-430E-85DD-6C817234EA04}" presName="aNode" presStyleLbl="bgShp" presStyleIdx="1" presStyleCnt="2"/>
      <dgm:spPr/>
      <dgm:t>
        <a:bodyPr/>
        <a:lstStyle/>
        <a:p>
          <a:endParaRPr lang="es-AR"/>
        </a:p>
      </dgm:t>
    </dgm:pt>
    <dgm:pt modelId="{C5F5B72C-1F4B-4ED9-8D0D-76320584ABBC}" type="pres">
      <dgm:prSet presAssocID="{3271716E-5D5B-430E-85DD-6C817234EA04}" presName="textNode" presStyleLbl="bgShp" presStyleIdx="1" presStyleCnt="2"/>
      <dgm:spPr/>
      <dgm:t>
        <a:bodyPr/>
        <a:lstStyle/>
        <a:p>
          <a:endParaRPr lang="es-AR"/>
        </a:p>
      </dgm:t>
    </dgm:pt>
    <dgm:pt modelId="{E6270D71-763C-4090-AA1D-9DDF8166E25A}" type="pres">
      <dgm:prSet presAssocID="{3271716E-5D5B-430E-85DD-6C817234EA04}" presName="compChildNode" presStyleCnt="0"/>
      <dgm:spPr/>
    </dgm:pt>
    <dgm:pt modelId="{50EED44C-AB1B-48B7-BFA8-CF51A6776BAF}" type="pres">
      <dgm:prSet presAssocID="{3271716E-5D5B-430E-85DD-6C817234EA04}" presName="theInnerList" presStyleCnt="0"/>
      <dgm:spPr/>
    </dgm:pt>
    <dgm:pt modelId="{B67CE9C5-0497-4F82-A9A5-CE0BF85AD638}" type="pres">
      <dgm:prSet presAssocID="{A6FC78AC-32F7-47DF-8D22-2C956DBB7565}" presName="childNode" presStyleLbl="node1" presStyleIdx="5" presStyleCnt="9">
        <dgm:presLayoutVars>
          <dgm:bulletEnabled val="1"/>
        </dgm:presLayoutVars>
      </dgm:prSet>
      <dgm:spPr/>
      <dgm:t>
        <a:bodyPr/>
        <a:lstStyle/>
        <a:p>
          <a:endParaRPr lang="es-AR"/>
        </a:p>
      </dgm:t>
    </dgm:pt>
    <dgm:pt modelId="{F3A39C51-44E8-418F-8C5C-18FB3435E6E6}" type="pres">
      <dgm:prSet presAssocID="{A6FC78AC-32F7-47DF-8D22-2C956DBB7565}" presName="aSpace2" presStyleCnt="0"/>
      <dgm:spPr/>
    </dgm:pt>
    <dgm:pt modelId="{5B8C434B-97D5-48A8-9381-A14425A91246}" type="pres">
      <dgm:prSet presAssocID="{2990B94B-567D-4F18-83FB-0EDC63617756}" presName="childNode" presStyleLbl="node1" presStyleIdx="6" presStyleCnt="9">
        <dgm:presLayoutVars>
          <dgm:bulletEnabled val="1"/>
        </dgm:presLayoutVars>
      </dgm:prSet>
      <dgm:spPr/>
      <dgm:t>
        <a:bodyPr/>
        <a:lstStyle/>
        <a:p>
          <a:endParaRPr lang="es-AR"/>
        </a:p>
      </dgm:t>
    </dgm:pt>
    <dgm:pt modelId="{EC7227ED-3589-4ED1-B8D0-0063FD9F828D}" type="pres">
      <dgm:prSet presAssocID="{2990B94B-567D-4F18-83FB-0EDC63617756}" presName="aSpace2" presStyleCnt="0"/>
      <dgm:spPr/>
    </dgm:pt>
    <dgm:pt modelId="{897C5826-ED20-42B3-B2EB-C9F503431622}" type="pres">
      <dgm:prSet presAssocID="{B26A33B4-8AB2-4D96-A4F9-81627F21ED37}" presName="childNode" presStyleLbl="node1" presStyleIdx="7" presStyleCnt="9">
        <dgm:presLayoutVars>
          <dgm:bulletEnabled val="1"/>
        </dgm:presLayoutVars>
      </dgm:prSet>
      <dgm:spPr/>
      <dgm:t>
        <a:bodyPr/>
        <a:lstStyle/>
        <a:p>
          <a:endParaRPr lang="es-AR"/>
        </a:p>
      </dgm:t>
    </dgm:pt>
    <dgm:pt modelId="{CAB1EA5C-3AD1-4106-B414-7302D09D387C}" type="pres">
      <dgm:prSet presAssocID="{B26A33B4-8AB2-4D96-A4F9-81627F21ED37}" presName="aSpace2" presStyleCnt="0"/>
      <dgm:spPr/>
    </dgm:pt>
    <dgm:pt modelId="{78D1321A-E91E-4F6B-822D-14A53B561274}" type="pres">
      <dgm:prSet presAssocID="{3CA8B2EE-E9A1-466D-8E0B-0B3A5A1B8251}" presName="childNode" presStyleLbl="node1" presStyleIdx="8" presStyleCnt="9">
        <dgm:presLayoutVars>
          <dgm:bulletEnabled val="1"/>
        </dgm:presLayoutVars>
      </dgm:prSet>
      <dgm:spPr/>
      <dgm:t>
        <a:bodyPr/>
        <a:lstStyle/>
        <a:p>
          <a:endParaRPr lang="es-AR"/>
        </a:p>
      </dgm:t>
    </dgm:pt>
  </dgm:ptLst>
  <dgm:cxnLst>
    <dgm:cxn modelId="{021DB4DE-B924-4C78-877D-5E6B290C2AE5}" type="presOf" srcId="{C540E97D-A6DF-4597-A66C-41DA0DC1742B}" destId="{C73D52FF-0F7F-4087-9DB3-48C7BCFE72E4}" srcOrd="0" destOrd="0" presId="urn:microsoft.com/office/officeart/2005/8/layout/lProcess2"/>
    <dgm:cxn modelId="{FAC70680-A2A2-4470-A1A7-03E86DD9F5BB}" srcId="{3E9AB812-BDDC-4C43-94D6-5C7516FDC39E}" destId="{663171B8-3BB0-466E-A8DC-D1CD82F28A80}" srcOrd="1" destOrd="0" parTransId="{FD7881C4-2672-4D49-AB29-D691AF709E7C}" sibTransId="{429A7ACD-3594-4C3D-A860-DC9FB2B51582}"/>
    <dgm:cxn modelId="{A85B3167-6E3A-41AA-AEDD-897859F2C260}" srcId="{3E9AB812-BDDC-4C43-94D6-5C7516FDC39E}" destId="{435D26BA-1C9B-4B08-9067-0E347FC8ECA6}" srcOrd="2" destOrd="0" parTransId="{30EA19D4-93BC-4A6B-A4A8-77DC4CF4A181}" sibTransId="{7F550E72-808F-4E9F-9231-A6915FE9C067}"/>
    <dgm:cxn modelId="{DCE55061-04D5-4899-879A-0D5969E125BF}" type="presOf" srcId="{3E9AB812-BDDC-4C43-94D6-5C7516FDC39E}" destId="{9FC32E9A-5957-4D60-B508-52BAB545C0E3}" srcOrd="1" destOrd="0" presId="urn:microsoft.com/office/officeart/2005/8/layout/lProcess2"/>
    <dgm:cxn modelId="{FB88B19E-D703-49E1-B4B0-B51734F54AE8}" srcId="{1468DF52-005D-4452-95F5-E8B820F14533}" destId="{3E9AB812-BDDC-4C43-94D6-5C7516FDC39E}" srcOrd="0" destOrd="0" parTransId="{55D55A51-9FD8-47A7-8811-0812F1809B79}" sibTransId="{F0F4DE76-089C-4F1F-A9CA-2AB04E1C8F75}"/>
    <dgm:cxn modelId="{E7E3E62D-D1BA-4F57-B982-30908D5C9EED}" type="presOf" srcId="{3CA8B2EE-E9A1-466D-8E0B-0B3A5A1B8251}" destId="{78D1321A-E91E-4F6B-822D-14A53B561274}" srcOrd="0" destOrd="0" presId="urn:microsoft.com/office/officeart/2005/8/layout/lProcess2"/>
    <dgm:cxn modelId="{C539E82A-CBBF-4B51-BC06-D9AFD39430F6}" type="presOf" srcId="{435D26BA-1C9B-4B08-9067-0E347FC8ECA6}" destId="{B2EF007D-7EA0-4618-AADE-C9DA7E0A6194}" srcOrd="0" destOrd="0" presId="urn:microsoft.com/office/officeart/2005/8/layout/lProcess2"/>
    <dgm:cxn modelId="{5FAB4A39-FAC8-44BA-8469-BAD4D5CEBD62}" type="presOf" srcId="{B7E720FE-07BB-4D8B-883E-1A504FCB474A}" destId="{CC9E4316-E210-4A00-8587-A69D07564286}" srcOrd="0" destOrd="0" presId="urn:microsoft.com/office/officeart/2005/8/layout/lProcess2"/>
    <dgm:cxn modelId="{4EADCADB-5DF4-4D2C-808A-97ED6205828F}" srcId="{3E9AB812-BDDC-4C43-94D6-5C7516FDC39E}" destId="{896E5E1A-C862-46E9-BBEF-C8C91A81D2A6}" srcOrd="3" destOrd="0" parTransId="{5C3B74F0-AE73-4FD6-A9CC-E7A8264C8053}" sibTransId="{449DC6F6-E1EA-44FE-AE3C-BE3EC034761E}"/>
    <dgm:cxn modelId="{C9498E0E-DB52-42FA-9FE0-8F03ED41C849}" srcId="{3271716E-5D5B-430E-85DD-6C817234EA04}" destId="{3CA8B2EE-E9A1-466D-8E0B-0B3A5A1B8251}" srcOrd="3" destOrd="0" parTransId="{515D23A3-A968-41DC-99AF-8AD64806CE5A}" sibTransId="{B10FB6BB-A5CF-44C5-B396-82E71A44651A}"/>
    <dgm:cxn modelId="{53CE2AFB-B6AA-4A9B-83E5-D06064DA7214}" type="presOf" srcId="{3271716E-5D5B-430E-85DD-6C817234EA04}" destId="{C5F5B72C-1F4B-4ED9-8D0D-76320584ABBC}" srcOrd="1" destOrd="0" presId="urn:microsoft.com/office/officeart/2005/8/layout/lProcess2"/>
    <dgm:cxn modelId="{C74175A6-603A-4BA2-A141-B86313BC04EF}" type="presOf" srcId="{2990B94B-567D-4F18-83FB-0EDC63617756}" destId="{5B8C434B-97D5-48A8-9381-A14425A91246}" srcOrd="0" destOrd="0" presId="urn:microsoft.com/office/officeart/2005/8/layout/lProcess2"/>
    <dgm:cxn modelId="{851E1EF4-83BF-4BD2-84F0-3EEDFE0767F9}" type="presOf" srcId="{A6FC78AC-32F7-47DF-8D22-2C956DBB7565}" destId="{B67CE9C5-0497-4F82-A9A5-CE0BF85AD638}" srcOrd="0" destOrd="0" presId="urn:microsoft.com/office/officeart/2005/8/layout/lProcess2"/>
    <dgm:cxn modelId="{63434B1F-D184-4125-875B-FAB85E22CA59}" srcId="{3271716E-5D5B-430E-85DD-6C817234EA04}" destId="{2990B94B-567D-4F18-83FB-0EDC63617756}" srcOrd="1" destOrd="0" parTransId="{311D8ACD-6EDC-4422-8896-62969AD0F49A}" sibTransId="{0FCD3ACF-53BA-4270-8523-4DD1B8D957B6}"/>
    <dgm:cxn modelId="{BF5B784A-6D35-475F-8A65-6BC72A365A77}" type="presOf" srcId="{1468DF52-005D-4452-95F5-E8B820F14533}" destId="{C487CA93-3D0E-4005-A3BC-756C0799D1F7}" srcOrd="0" destOrd="0" presId="urn:microsoft.com/office/officeart/2005/8/layout/lProcess2"/>
    <dgm:cxn modelId="{C1DA5F57-4A64-469C-9851-E29FD54CF0EE}" srcId="{3271716E-5D5B-430E-85DD-6C817234EA04}" destId="{B26A33B4-8AB2-4D96-A4F9-81627F21ED37}" srcOrd="2" destOrd="0" parTransId="{1B552F03-9E12-4160-A61A-3DEC8FB4691A}" sibTransId="{DE8105C8-96DA-4D43-B503-FDDB54CF958B}"/>
    <dgm:cxn modelId="{66922156-82C5-4E8C-8506-8ADE7C268EF5}" srcId="{3271716E-5D5B-430E-85DD-6C817234EA04}" destId="{A6FC78AC-32F7-47DF-8D22-2C956DBB7565}" srcOrd="0" destOrd="0" parTransId="{70143D4B-B3AD-421F-BBDA-8429FF248749}" sibTransId="{1D0E9F68-72CC-46FD-B02F-9E24AD2B0C11}"/>
    <dgm:cxn modelId="{DBFA977F-CE5E-484B-9456-B0ABE468F005}" srcId="{3E9AB812-BDDC-4C43-94D6-5C7516FDC39E}" destId="{C540E97D-A6DF-4597-A66C-41DA0DC1742B}" srcOrd="0" destOrd="0" parTransId="{0D5D9FF3-6808-45C2-AC3F-81B5B9FD3D41}" sibTransId="{8702ADAA-A53E-41E8-BE34-07ECD852C4CE}"/>
    <dgm:cxn modelId="{FA09EA62-33FD-4BAB-BC52-8E7D2BFD407E}" srcId="{3E9AB812-BDDC-4C43-94D6-5C7516FDC39E}" destId="{B7E720FE-07BB-4D8B-883E-1A504FCB474A}" srcOrd="4" destOrd="0" parTransId="{07960189-C53D-4755-9537-07C7695C2DB7}" sibTransId="{D1C5C42D-CBA0-4707-B049-BFC4E7E01512}"/>
    <dgm:cxn modelId="{7490A926-4E03-4486-A802-F3F51CF58C5B}" srcId="{1468DF52-005D-4452-95F5-E8B820F14533}" destId="{3271716E-5D5B-430E-85DD-6C817234EA04}" srcOrd="1" destOrd="0" parTransId="{606FE481-26C3-43C3-9E42-58476326C539}" sibTransId="{7BA12BF6-B1C0-41B7-BE2B-75D0BA277A6D}"/>
    <dgm:cxn modelId="{9F02A84C-9760-46E3-A060-5BCBE80722C2}" type="presOf" srcId="{B26A33B4-8AB2-4D96-A4F9-81627F21ED37}" destId="{897C5826-ED20-42B3-B2EB-C9F503431622}" srcOrd="0" destOrd="0" presId="urn:microsoft.com/office/officeart/2005/8/layout/lProcess2"/>
    <dgm:cxn modelId="{C562E312-FB30-4240-AFE9-556ADFDBE7FC}" type="presOf" srcId="{3271716E-5D5B-430E-85DD-6C817234EA04}" destId="{6CB2E926-5365-4841-A41E-225261E614D6}" srcOrd="0" destOrd="0" presId="urn:microsoft.com/office/officeart/2005/8/layout/lProcess2"/>
    <dgm:cxn modelId="{23C2CA7C-B277-4264-9D7E-7F6D45431D75}" type="presOf" srcId="{3E9AB812-BDDC-4C43-94D6-5C7516FDC39E}" destId="{3794C999-A857-47C5-BFE5-17296615DA70}" srcOrd="0" destOrd="0" presId="urn:microsoft.com/office/officeart/2005/8/layout/lProcess2"/>
    <dgm:cxn modelId="{AD7784BB-D050-4259-9C88-55B019F92A96}" type="presOf" srcId="{896E5E1A-C862-46E9-BBEF-C8C91A81D2A6}" destId="{4DC42A10-77F1-4F79-882B-B662B33720DA}" srcOrd="0" destOrd="0" presId="urn:microsoft.com/office/officeart/2005/8/layout/lProcess2"/>
    <dgm:cxn modelId="{A95F0730-A614-453B-9C76-C5406AC552E6}" type="presOf" srcId="{663171B8-3BB0-466E-A8DC-D1CD82F28A80}" destId="{96ED7DE4-8161-4E70-B104-E3F4767EDCE7}" srcOrd="0" destOrd="0" presId="urn:microsoft.com/office/officeart/2005/8/layout/lProcess2"/>
    <dgm:cxn modelId="{FAF089F6-DCCB-4C9F-88AF-C0B50F10208D}" type="presParOf" srcId="{C487CA93-3D0E-4005-A3BC-756C0799D1F7}" destId="{B5780212-8B55-4F82-B187-0316BCC0CA40}" srcOrd="0" destOrd="0" presId="urn:microsoft.com/office/officeart/2005/8/layout/lProcess2"/>
    <dgm:cxn modelId="{30374351-8567-48E8-AB6D-04D869AC068D}" type="presParOf" srcId="{B5780212-8B55-4F82-B187-0316BCC0CA40}" destId="{3794C999-A857-47C5-BFE5-17296615DA70}" srcOrd="0" destOrd="0" presId="urn:microsoft.com/office/officeart/2005/8/layout/lProcess2"/>
    <dgm:cxn modelId="{80A93AEC-670E-4CA7-9EF6-7B78EC283B25}" type="presParOf" srcId="{B5780212-8B55-4F82-B187-0316BCC0CA40}" destId="{9FC32E9A-5957-4D60-B508-52BAB545C0E3}" srcOrd="1" destOrd="0" presId="urn:microsoft.com/office/officeart/2005/8/layout/lProcess2"/>
    <dgm:cxn modelId="{D776ED17-D6F0-49BF-B8FF-5E0F2597D69C}" type="presParOf" srcId="{B5780212-8B55-4F82-B187-0316BCC0CA40}" destId="{E0895204-5974-481D-88AF-0615FEE4B2DC}" srcOrd="2" destOrd="0" presId="urn:microsoft.com/office/officeart/2005/8/layout/lProcess2"/>
    <dgm:cxn modelId="{AA5198FE-F4BB-4648-B6DE-984621FCAC42}" type="presParOf" srcId="{E0895204-5974-481D-88AF-0615FEE4B2DC}" destId="{A3D39D7A-2055-4A9D-B421-23B14A4EA26F}" srcOrd="0" destOrd="0" presId="urn:microsoft.com/office/officeart/2005/8/layout/lProcess2"/>
    <dgm:cxn modelId="{69460757-5A91-4F71-9BF3-F0BFBD5A499E}" type="presParOf" srcId="{A3D39D7A-2055-4A9D-B421-23B14A4EA26F}" destId="{C73D52FF-0F7F-4087-9DB3-48C7BCFE72E4}" srcOrd="0" destOrd="0" presId="urn:microsoft.com/office/officeart/2005/8/layout/lProcess2"/>
    <dgm:cxn modelId="{2C168767-F66B-4D3F-9F07-BDA7CE381F7D}" type="presParOf" srcId="{A3D39D7A-2055-4A9D-B421-23B14A4EA26F}" destId="{D774DC97-7BFD-41EB-83A9-DE0257A7054C}" srcOrd="1" destOrd="0" presId="urn:microsoft.com/office/officeart/2005/8/layout/lProcess2"/>
    <dgm:cxn modelId="{F173EADD-E25F-4FE5-BF4D-2D556A0BE2DC}" type="presParOf" srcId="{A3D39D7A-2055-4A9D-B421-23B14A4EA26F}" destId="{96ED7DE4-8161-4E70-B104-E3F4767EDCE7}" srcOrd="2" destOrd="0" presId="urn:microsoft.com/office/officeart/2005/8/layout/lProcess2"/>
    <dgm:cxn modelId="{96150268-1A65-4E82-8068-ECEF187CE3DA}" type="presParOf" srcId="{A3D39D7A-2055-4A9D-B421-23B14A4EA26F}" destId="{5EA6D173-1797-4387-B35D-2E7B66705D84}" srcOrd="3" destOrd="0" presId="urn:microsoft.com/office/officeart/2005/8/layout/lProcess2"/>
    <dgm:cxn modelId="{ED44B643-695B-4A95-84FB-8CCA3661C0EF}" type="presParOf" srcId="{A3D39D7A-2055-4A9D-B421-23B14A4EA26F}" destId="{B2EF007D-7EA0-4618-AADE-C9DA7E0A6194}" srcOrd="4" destOrd="0" presId="urn:microsoft.com/office/officeart/2005/8/layout/lProcess2"/>
    <dgm:cxn modelId="{0DFB743E-F581-4B00-9301-914C02A57745}" type="presParOf" srcId="{A3D39D7A-2055-4A9D-B421-23B14A4EA26F}" destId="{C9C2F397-1304-492B-AE48-9A56666B0DD6}" srcOrd="5" destOrd="0" presId="urn:microsoft.com/office/officeart/2005/8/layout/lProcess2"/>
    <dgm:cxn modelId="{CD2199D3-5278-407B-8A90-6D32C9123272}" type="presParOf" srcId="{A3D39D7A-2055-4A9D-B421-23B14A4EA26F}" destId="{4DC42A10-77F1-4F79-882B-B662B33720DA}" srcOrd="6" destOrd="0" presId="urn:microsoft.com/office/officeart/2005/8/layout/lProcess2"/>
    <dgm:cxn modelId="{DB0D668F-0B03-4712-AB69-3B17B20B53DB}" type="presParOf" srcId="{A3D39D7A-2055-4A9D-B421-23B14A4EA26F}" destId="{52C348D3-47D3-4A7C-AA28-A9A2D1D286E7}" srcOrd="7" destOrd="0" presId="urn:microsoft.com/office/officeart/2005/8/layout/lProcess2"/>
    <dgm:cxn modelId="{729F68D8-5C3B-4094-B4F7-57717C7B2427}" type="presParOf" srcId="{A3D39D7A-2055-4A9D-B421-23B14A4EA26F}" destId="{CC9E4316-E210-4A00-8587-A69D07564286}" srcOrd="8" destOrd="0" presId="urn:microsoft.com/office/officeart/2005/8/layout/lProcess2"/>
    <dgm:cxn modelId="{F5DA89F6-4F40-4AAF-A964-44ACAAE90AD1}" type="presParOf" srcId="{C487CA93-3D0E-4005-A3BC-756C0799D1F7}" destId="{76052A0C-2177-4BA7-A900-45B551A0B8CF}" srcOrd="1" destOrd="0" presId="urn:microsoft.com/office/officeart/2005/8/layout/lProcess2"/>
    <dgm:cxn modelId="{5C6DEB9E-5C51-4579-807E-804BEF88A395}" type="presParOf" srcId="{C487CA93-3D0E-4005-A3BC-756C0799D1F7}" destId="{DC0A3C5E-9966-4C71-8FC2-D9D893FCC4C3}" srcOrd="2" destOrd="0" presId="urn:microsoft.com/office/officeart/2005/8/layout/lProcess2"/>
    <dgm:cxn modelId="{27C85696-44DA-44CB-A83C-6288C8EA2F48}" type="presParOf" srcId="{DC0A3C5E-9966-4C71-8FC2-D9D893FCC4C3}" destId="{6CB2E926-5365-4841-A41E-225261E614D6}" srcOrd="0" destOrd="0" presId="urn:microsoft.com/office/officeart/2005/8/layout/lProcess2"/>
    <dgm:cxn modelId="{AAE53FB0-1F88-4EC6-9B0F-63A3CF515433}" type="presParOf" srcId="{DC0A3C5E-9966-4C71-8FC2-D9D893FCC4C3}" destId="{C5F5B72C-1F4B-4ED9-8D0D-76320584ABBC}" srcOrd="1" destOrd="0" presId="urn:microsoft.com/office/officeart/2005/8/layout/lProcess2"/>
    <dgm:cxn modelId="{FDE51C6B-4026-4842-A873-0B8B799F3FA5}" type="presParOf" srcId="{DC0A3C5E-9966-4C71-8FC2-D9D893FCC4C3}" destId="{E6270D71-763C-4090-AA1D-9DDF8166E25A}" srcOrd="2" destOrd="0" presId="urn:microsoft.com/office/officeart/2005/8/layout/lProcess2"/>
    <dgm:cxn modelId="{DF6EBCDF-2895-4E44-9733-278BEEAC7DCA}" type="presParOf" srcId="{E6270D71-763C-4090-AA1D-9DDF8166E25A}" destId="{50EED44C-AB1B-48B7-BFA8-CF51A6776BAF}" srcOrd="0" destOrd="0" presId="urn:microsoft.com/office/officeart/2005/8/layout/lProcess2"/>
    <dgm:cxn modelId="{ECC0D21C-6C9F-47C5-BCD7-57EEF2336933}" type="presParOf" srcId="{50EED44C-AB1B-48B7-BFA8-CF51A6776BAF}" destId="{B67CE9C5-0497-4F82-A9A5-CE0BF85AD638}" srcOrd="0" destOrd="0" presId="urn:microsoft.com/office/officeart/2005/8/layout/lProcess2"/>
    <dgm:cxn modelId="{252DF127-3DEB-4FE1-8BA6-D0139984CCD9}" type="presParOf" srcId="{50EED44C-AB1B-48B7-BFA8-CF51A6776BAF}" destId="{F3A39C51-44E8-418F-8C5C-18FB3435E6E6}" srcOrd="1" destOrd="0" presId="urn:microsoft.com/office/officeart/2005/8/layout/lProcess2"/>
    <dgm:cxn modelId="{B05C7548-225A-4630-B92D-4E7C09A319A1}" type="presParOf" srcId="{50EED44C-AB1B-48B7-BFA8-CF51A6776BAF}" destId="{5B8C434B-97D5-48A8-9381-A14425A91246}" srcOrd="2" destOrd="0" presId="urn:microsoft.com/office/officeart/2005/8/layout/lProcess2"/>
    <dgm:cxn modelId="{8F34BBD8-9BDD-46DC-B59F-7466D8B2BD40}" type="presParOf" srcId="{50EED44C-AB1B-48B7-BFA8-CF51A6776BAF}" destId="{EC7227ED-3589-4ED1-B8D0-0063FD9F828D}" srcOrd="3" destOrd="0" presId="urn:microsoft.com/office/officeart/2005/8/layout/lProcess2"/>
    <dgm:cxn modelId="{F9679B78-ED81-4073-953B-15A6CD8A5522}" type="presParOf" srcId="{50EED44C-AB1B-48B7-BFA8-CF51A6776BAF}" destId="{897C5826-ED20-42B3-B2EB-C9F503431622}" srcOrd="4" destOrd="0" presId="urn:microsoft.com/office/officeart/2005/8/layout/lProcess2"/>
    <dgm:cxn modelId="{44E22099-ED70-4A94-A63D-2B8EFDFB3291}" type="presParOf" srcId="{50EED44C-AB1B-48B7-BFA8-CF51A6776BAF}" destId="{CAB1EA5C-3AD1-4106-B414-7302D09D387C}" srcOrd="5" destOrd="0" presId="urn:microsoft.com/office/officeart/2005/8/layout/lProcess2"/>
    <dgm:cxn modelId="{DAF1CF77-9377-44DC-B7E9-C65F5A205963}" type="presParOf" srcId="{50EED44C-AB1B-48B7-BFA8-CF51A6776BAF}" destId="{78D1321A-E91E-4F6B-822D-14A53B561274}" srcOrd="6"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68DF52-005D-4452-95F5-E8B820F14533}" type="doc">
      <dgm:prSet loTypeId="urn:microsoft.com/office/officeart/2005/8/layout/lProcess2" loCatId="relationship" qsTypeId="urn:microsoft.com/office/officeart/2005/8/quickstyle/simple1" qsCatId="simple" csTypeId="urn:microsoft.com/office/officeart/2005/8/colors/accent2_5" csCatId="accent2" phldr="1"/>
      <dgm:spPr/>
      <dgm:t>
        <a:bodyPr/>
        <a:lstStyle/>
        <a:p>
          <a:endParaRPr lang="es-MX"/>
        </a:p>
      </dgm:t>
    </dgm:pt>
    <dgm:pt modelId="{3E9AB812-BDDC-4C43-94D6-5C7516FDC39E}">
      <dgm:prSet phldrT="[Texto]"/>
      <dgm:spPr/>
      <dgm:t>
        <a:bodyPr/>
        <a:lstStyle/>
        <a:p>
          <a:r>
            <a:rPr lang="es-AR" dirty="0"/>
            <a:t>Desventajas</a:t>
          </a:r>
          <a:endParaRPr lang="es-MX" dirty="0"/>
        </a:p>
      </dgm:t>
    </dgm:pt>
    <dgm:pt modelId="{55D55A51-9FD8-47A7-8811-0812F1809B79}" type="parTrans" cxnId="{FB88B19E-D703-49E1-B4B0-B51734F54AE8}">
      <dgm:prSet/>
      <dgm:spPr/>
      <dgm:t>
        <a:bodyPr/>
        <a:lstStyle/>
        <a:p>
          <a:endParaRPr lang="es-MX"/>
        </a:p>
      </dgm:t>
    </dgm:pt>
    <dgm:pt modelId="{F0F4DE76-089C-4F1F-A9CA-2AB04E1C8F75}" type="sibTrans" cxnId="{FB88B19E-D703-49E1-B4B0-B51734F54AE8}">
      <dgm:prSet/>
      <dgm:spPr/>
      <dgm:t>
        <a:bodyPr/>
        <a:lstStyle/>
        <a:p>
          <a:endParaRPr lang="es-MX"/>
        </a:p>
      </dgm:t>
    </dgm:pt>
    <dgm:pt modelId="{8347E3E4-19C3-4E8C-910C-8C066AD29C59}">
      <dgm:prSet phldrT="[Texto]"/>
      <dgm:spPr/>
      <dgm:t>
        <a:bodyPr/>
        <a:lstStyle/>
        <a:p>
          <a:r>
            <a:rPr lang="es-AR"/>
            <a:t>Desarrollo Complicado</a:t>
          </a:r>
          <a:endParaRPr lang="es-MX" dirty="0"/>
        </a:p>
      </dgm:t>
    </dgm:pt>
    <dgm:pt modelId="{AABFF0B8-CA42-4183-A5E1-43797A275346}" type="parTrans" cxnId="{DB277480-D9C2-4542-B37D-21D01A844DDA}">
      <dgm:prSet/>
      <dgm:spPr/>
      <dgm:t>
        <a:bodyPr/>
        <a:lstStyle/>
        <a:p>
          <a:endParaRPr lang="es-MX"/>
        </a:p>
      </dgm:t>
    </dgm:pt>
    <dgm:pt modelId="{D490E514-E527-4EAD-9843-DB797344E3F5}" type="sibTrans" cxnId="{DB277480-D9C2-4542-B37D-21D01A844DDA}">
      <dgm:prSet/>
      <dgm:spPr/>
      <dgm:t>
        <a:bodyPr/>
        <a:lstStyle/>
        <a:p>
          <a:endParaRPr lang="es-MX"/>
        </a:p>
      </dgm:t>
    </dgm:pt>
    <dgm:pt modelId="{C487CA93-3D0E-4005-A3BC-756C0799D1F7}" type="pres">
      <dgm:prSet presAssocID="{1468DF52-005D-4452-95F5-E8B820F14533}" presName="theList" presStyleCnt="0">
        <dgm:presLayoutVars>
          <dgm:dir/>
          <dgm:animLvl val="lvl"/>
          <dgm:resizeHandles val="exact"/>
        </dgm:presLayoutVars>
      </dgm:prSet>
      <dgm:spPr/>
      <dgm:t>
        <a:bodyPr/>
        <a:lstStyle/>
        <a:p>
          <a:endParaRPr lang="es-AR"/>
        </a:p>
      </dgm:t>
    </dgm:pt>
    <dgm:pt modelId="{B5780212-8B55-4F82-B187-0316BCC0CA40}" type="pres">
      <dgm:prSet presAssocID="{3E9AB812-BDDC-4C43-94D6-5C7516FDC39E}" presName="compNode" presStyleCnt="0"/>
      <dgm:spPr/>
    </dgm:pt>
    <dgm:pt modelId="{3794C999-A857-47C5-BFE5-17296615DA70}" type="pres">
      <dgm:prSet presAssocID="{3E9AB812-BDDC-4C43-94D6-5C7516FDC39E}" presName="aNode" presStyleLbl="bgShp" presStyleIdx="0" presStyleCnt="1" custLinFactNeighborX="4545"/>
      <dgm:spPr/>
      <dgm:t>
        <a:bodyPr/>
        <a:lstStyle/>
        <a:p>
          <a:endParaRPr lang="es-AR"/>
        </a:p>
      </dgm:t>
    </dgm:pt>
    <dgm:pt modelId="{9FC32E9A-5957-4D60-B508-52BAB545C0E3}" type="pres">
      <dgm:prSet presAssocID="{3E9AB812-BDDC-4C43-94D6-5C7516FDC39E}" presName="textNode" presStyleLbl="bgShp" presStyleIdx="0" presStyleCnt="1"/>
      <dgm:spPr/>
      <dgm:t>
        <a:bodyPr/>
        <a:lstStyle/>
        <a:p>
          <a:endParaRPr lang="es-AR"/>
        </a:p>
      </dgm:t>
    </dgm:pt>
    <dgm:pt modelId="{E0895204-5974-481D-88AF-0615FEE4B2DC}" type="pres">
      <dgm:prSet presAssocID="{3E9AB812-BDDC-4C43-94D6-5C7516FDC39E}" presName="compChildNode" presStyleCnt="0"/>
      <dgm:spPr/>
    </dgm:pt>
    <dgm:pt modelId="{A3D39D7A-2055-4A9D-B421-23B14A4EA26F}" type="pres">
      <dgm:prSet presAssocID="{3E9AB812-BDDC-4C43-94D6-5C7516FDC39E}" presName="theInnerList" presStyleCnt="0"/>
      <dgm:spPr/>
    </dgm:pt>
    <dgm:pt modelId="{898B4561-0583-4077-A57B-DF006B0FF891}" type="pres">
      <dgm:prSet presAssocID="{8347E3E4-19C3-4E8C-910C-8C066AD29C59}" presName="childNode" presStyleLbl="node1" presStyleIdx="0" presStyleCnt="1">
        <dgm:presLayoutVars>
          <dgm:bulletEnabled val="1"/>
        </dgm:presLayoutVars>
      </dgm:prSet>
      <dgm:spPr/>
      <dgm:t>
        <a:bodyPr/>
        <a:lstStyle/>
        <a:p>
          <a:endParaRPr lang="es-AR"/>
        </a:p>
      </dgm:t>
    </dgm:pt>
  </dgm:ptLst>
  <dgm:cxnLst>
    <dgm:cxn modelId="{3E76DC47-EAE8-48B3-AFEE-AB1041763A94}" type="presOf" srcId="{3E9AB812-BDDC-4C43-94D6-5C7516FDC39E}" destId="{3794C999-A857-47C5-BFE5-17296615DA70}" srcOrd="0" destOrd="0" presId="urn:microsoft.com/office/officeart/2005/8/layout/lProcess2"/>
    <dgm:cxn modelId="{DB277480-D9C2-4542-B37D-21D01A844DDA}" srcId="{3E9AB812-BDDC-4C43-94D6-5C7516FDC39E}" destId="{8347E3E4-19C3-4E8C-910C-8C066AD29C59}" srcOrd="0" destOrd="0" parTransId="{AABFF0B8-CA42-4183-A5E1-43797A275346}" sibTransId="{D490E514-E527-4EAD-9843-DB797344E3F5}"/>
    <dgm:cxn modelId="{DDF8B12A-FFD6-4894-8476-BB6BDE197F6E}" type="presOf" srcId="{8347E3E4-19C3-4E8C-910C-8C066AD29C59}" destId="{898B4561-0583-4077-A57B-DF006B0FF891}" srcOrd="0" destOrd="0" presId="urn:microsoft.com/office/officeart/2005/8/layout/lProcess2"/>
    <dgm:cxn modelId="{FB88B19E-D703-49E1-B4B0-B51734F54AE8}" srcId="{1468DF52-005D-4452-95F5-E8B820F14533}" destId="{3E9AB812-BDDC-4C43-94D6-5C7516FDC39E}" srcOrd="0" destOrd="0" parTransId="{55D55A51-9FD8-47A7-8811-0812F1809B79}" sibTransId="{F0F4DE76-089C-4F1F-A9CA-2AB04E1C8F75}"/>
    <dgm:cxn modelId="{3D5048E6-26DD-4375-81A4-68D099BC9519}" type="presOf" srcId="{1468DF52-005D-4452-95F5-E8B820F14533}" destId="{C487CA93-3D0E-4005-A3BC-756C0799D1F7}" srcOrd="0" destOrd="0" presId="urn:microsoft.com/office/officeart/2005/8/layout/lProcess2"/>
    <dgm:cxn modelId="{123ED8CB-B28D-48BB-94C5-51499FBE4B98}" type="presOf" srcId="{3E9AB812-BDDC-4C43-94D6-5C7516FDC39E}" destId="{9FC32E9A-5957-4D60-B508-52BAB545C0E3}" srcOrd="1" destOrd="0" presId="urn:microsoft.com/office/officeart/2005/8/layout/lProcess2"/>
    <dgm:cxn modelId="{3F485128-C2C6-428B-A9E3-DAA4B07387B0}" type="presParOf" srcId="{C487CA93-3D0E-4005-A3BC-756C0799D1F7}" destId="{B5780212-8B55-4F82-B187-0316BCC0CA40}" srcOrd="0" destOrd="0" presId="urn:microsoft.com/office/officeart/2005/8/layout/lProcess2"/>
    <dgm:cxn modelId="{6476ED32-C615-4084-99FC-13AE3858D1A6}" type="presParOf" srcId="{B5780212-8B55-4F82-B187-0316BCC0CA40}" destId="{3794C999-A857-47C5-BFE5-17296615DA70}" srcOrd="0" destOrd="0" presId="urn:microsoft.com/office/officeart/2005/8/layout/lProcess2"/>
    <dgm:cxn modelId="{1A00636E-D7A4-4891-AE76-C3401F08524B}" type="presParOf" srcId="{B5780212-8B55-4F82-B187-0316BCC0CA40}" destId="{9FC32E9A-5957-4D60-B508-52BAB545C0E3}" srcOrd="1" destOrd="0" presId="urn:microsoft.com/office/officeart/2005/8/layout/lProcess2"/>
    <dgm:cxn modelId="{51D3F21B-6D6C-4BAF-B642-AF02F1348484}" type="presParOf" srcId="{B5780212-8B55-4F82-B187-0316BCC0CA40}" destId="{E0895204-5974-481D-88AF-0615FEE4B2DC}" srcOrd="2" destOrd="0" presId="urn:microsoft.com/office/officeart/2005/8/layout/lProcess2"/>
    <dgm:cxn modelId="{85246DDC-78C2-41AF-B24A-0EC188CA780D}" type="presParOf" srcId="{E0895204-5974-481D-88AF-0615FEE4B2DC}" destId="{A3D39D7A-2055-4A9D-B421-23B14A4EA26F}" srcOrd="0" destOrd="0" presId="urn:microsoft.com/office/officeart/2005/8/layout/lProcess2"/>
    <dgm:cxn modelId="{B1807BB7-B41E-4325-A0D0-96006FD6B858}" type="presParOf" srcId="{A3D39D7A-2055-4A9D-B421-23B14A4EA26F}" destId="{898B4561-0583-4077-A57B-DF006B0FF891}" srcOrd="0"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468DF52-005D-4452-95F5-E8B820F14533}" type="doc">
      <dgm:prSet loTypeId="urn:microsoft.com/office/officeart/2005/8/layout/lProcess2" loCatId="relationship" qsTypeId="urn:microsoft.com/office/officeart/2005/8/quickstyle/simple1" qsCatId="simple" csTypeId="urn:microsoft.com/office/officeart/2005/8/colors/colorful3" csCatId="colorful" phldr="1"/>
      <dgm:spPr/>
      <dgm:t>
        <a:bodyPr/>
        <a:lstStyle/>
        <a:p>
          <a:endParaRPr lang="es-MX"/>
        </a:p>
      </dgm:t>
    </dgm:pt>
    <dgm:pt modelId="{3E9AB812-BDDC-4C43-94D6-5C7516FDC39E}">
      <dgm:prSet phldrT="[Texto]"/>
      <dgm:spPr/>
      <dgm:t>
        <a:bodyPr/>
        <a:lstStyle/>
        <a:p>
          <a:r>
            <a:rPr lang="es-AR" dirty="0"/>
            <a:t>Ventajas</a:t>
          </a:r>
          <a:endParaRPr lang="es-MX" dirty="0"/>
        </a:p>
      </dgm:t>
    </dgm:pt>
    <dgm:pt modelId="{55D55A51-9FD8-47A7-8811-0812F1809B79}" type="parTrans" cxnId="{FB88B19E-D703-49E1-B4B0-B51734F54AE8}">
      <dgm:prSet/>
      <dgm:spPr/>
      <dgm:t>
        <a:bodyPr/>
        <a:lstStyle/>
        <a:p>
          <a:endParaRPr lang="es-MX"/>
        </a:p>
      </dgm:t>
    </dgm:pt>
    <dgm:pt modelId="{F0F4DE76-089C-4F1F-A9CA-2AB04E1C8F75}" type="sibTrans" cxnId="{FB88B19E-D703-49E1-B4B0-B51734F54AE8}">
      <dgm:prSet/>
      <dgm:spPr/>
      <dgm:t>
        <a:bodyPr/>
        <a:lstStyle/>
        <a:p>
          <a:endParaRPr lang="es-MX"/>
        </a:p>
      </dgm:t>
    </dgm:pt>
    <dgm:pt modelId="{C540E97D-A6DF-4597-A66C-41DA0DC1742B}">
      <dgm:prSet phldrT="[Texto]"/>
      <dgm:spPr/>
      <dgm:t>
        <a:bodyPr/>
        <a:lstStyle/>
        <a:p>
          <a:r>
            <a:rPr lang="es-AR" dirty="0"/>
            <a:t>Fácil Portabilidad</a:t>
          </a:r>
          <a:endParaRPr lang="es-MX" dirty="0"/>
        </a:p>
      </dgm:t>
    </dgm:pt>
    <dgm:pt modelId="{0D5D9FF3-6808-45C2-AC3F-81B5B9FD3D41}" type="parTrans" cxnId="{DBFA977F-CE5E-484B-9456-B0ABE468F005}">
      <dgm:prSet/>
      <dgm:spPr/>
      <dgm:t>
        <a:bodyPr/>
        <a:lstStyle/>
        <a:p>
          <a:endParaRPr lang="es-MX"/>
        </a:p>
      </dgm:t>
    </dgm:pt>
    <dgm:pt modelId="{8702ADAA-A53E-41E8-BE34-07ECD852C4CE}" type="sibTrans" cxnId="{DBFA977F-CE5E-484B-9456-B0ABE468F005}">
      <dgm:prSet/>
      <dgm:spPr/>
      <dgm:t>
        <a:bodyPr/>
        <a:lstStyle/>
        <a:p>
          <a:endParaRPr lang="es-MX"/>
        </a:p>
      </dgm:t>
    </dgm:pt>
    <dgm:pt modelId="{435D26BA-1C9B-4B08-9067-0E347FC8ECA6}">
      <dgm:prSet phldrT="[Texto]"/>
      <dgm:spPr/>
      <dgm:t>
        <a:bodyPr/>
        <a:lstStyle/>
        <a:p>
          <a:r>
            <a:rPr lang="es-AR" dirty="0"/>
            <a:t>Económica</a:t>
          </a:r>
          <a:endParaRPr lang="es-MX" dirty="0"/>
        </a:p>
      </dgm:t>
    </dgm:pt>
    <dgm:pt modelId="{30EA19D4-93BC-4A6B-A4A8-77DC4CF4A181}" type="parTrans" cxnId="{A85B3167-6E3A-41AA-AEDD-897859F2C260}">
      <dgm:prSet/>
      <dgm:spPr/>
      <dgm:t>
        <a:bodyPr/>
        <a:lstStyle/>
        <a:p>
          <a:endParaRPr lang="es-MX"/>
        </a:p>
      </dgm:t>
    </dgm:pt>
    <dgm:pt modelId="{7F550E72-808F-4E9F-9231-A6915FE9C067}" type="sibTrans" cxnId="{A85B3167-6E3A-41AA-AEDD-897859F2C260}">
      <dgm:prSet/>
      <dgm:spPr/>
      <dgm:t>
        <a:bodyPr/>
        <a:lstStyle/>
        <a:p>
          <a:endParaRPr lang="es-MX"/>
        </a:p>
      </dgm:t>
    </dgm:pt>
    <dgm:pt modelId="{896E5E1A-C862-46E9-BBEF-C8C91A81D2A6}">
      <dgm:prSet phldrT="[Texto]"/>
      <dgm:spPr/>
      <dgm:t>
        <a:bodyPr/>
        <a:lstStyle/>
        <a:p>
          <a:r>
            <a:rPr lang="es-AR" dirty="0" err="1"/>
            <a:t>Freeware</a:t>
          </a:r>
          <a:endParaRPr lang="es-AR" dirty="0"/>
        </a:p>
      </dgm:t>
    </dgm:pt>
    <dgm:pt modelId="{5C3B74F0-AE73-4FD6-A9CC-E7A8264C8053}" type="parTrans" cxnId="{4EADCADB-5DF4-4D2C-808A-97ED6205828F}">
      <dgm:prSet/>
      <dgm:spPr/>
      <dgm:t>
        <a:bodyPr/>
        <a:lstStyle/>
        <a:p>
          <a:endParaRPr lang="es-MX"/>
        </a:p>
      </dgm:t>
    </dgm:pt>
    <dgm:pt modelId="{449DC6F6-E1EA-44FE-AE3C-BE3EC034761E}" type="sibTrans" cxnId="{4EADCADB-5DF4-4D2C-808A-97ED6205828F}">
      <dgm:prSet/>
      <dgm:spPr/>
      <dgm:t>
        <a:bodyPr/>
        <a:lstStyle/>
        <a:p>
          <a:endParaRPr lang="es-MX"/>
        </a:p>
      </dgm:t>
    </dgm:pt>
    <dgm:pt modelId="{B7E720FE-07BB-4D8B-883E-1A504FCB474A}">
      <dgm:prSet phldrT="[Texto]"/>
      <dgm:spPr/>
      <dgm:t>
        <a:bodyPr/>
        <a:lstStyle/>
        <a:p>
          <a:r>
            <a:rPr lang="es-AR" dirty="0"/>
            <a:t>Distribución Masiva</a:t>
          </a:r>
        </a:p>
      </dgm:t>
    </dgm:pt>
    <dgm:pt modelId="{07960189-C53D-4755-9537-07C7695C2DB7}" type="parTrans" cxnId="{FA09EA62-33FD-4BAB-BC52-8E7D2BFD407E}">
      <dgm:prSet/>
      <dgm:spPr/>
      <dgm:t>
        <a:bodyPr/>
        <a:lstStyle/>
        <a:p>
          <a:endParaRPr lang="es-MX"/>
        </a:p>
      </dgm:t>
    </dgm:pt>
    <dgm:pt modelId="{D1C5C42D-CBA0-4707-B049-BFC4E7E01512}" type="sibTrans" cxnId="{FA09EA62-33FD-4BAB-BC52-8E7D2BFD407E}">
      <dgm:prSet/>
      <dgm:spPr/>
      <dgm:t>
        <a:bodyPr/>
        <a:lstStyle/>
        <a:p>
          <a:endParaRPr lang="es-MX"/>
        </a:p>
      </dgm:t>
    </dgm:pt>
    <dgm:pt modelId="{C487CA93-3D0E-4005-A3BC-756C0799D1F7}" type="pres">
      <dgm:prSet presAssocID="{1468DF52-005D-4452-95F5-E8B820F14533}" presName="theList" presStyleCnt="0">
        <dgm:presLayoutVars>
          <dgm:dir/>
          <dgm:animLvl val="lvl"/>
          <dgm:resizeHandles val="exact"/>
        </dgm:presLayoutVars>
      </dgm:prSet>
      <dgm:spPr/>
      <dgm:t>
        <a:bodyPr/>
        <a:lstStyle/>
        <a:p>
          <a:endParaRPr lang="es-AR"/>
        </a:p>
      </dgm:t>
    </dgm:pt>
    <dgm:pt modelId="{B5780212-8B55-4F82-B187-0316BCC0CA40}" type="pres">
      <dgm:prSet presAssocID="{3E9AB812-BDDC-4C43-94D6-5C7516FDC39E}" presName="compNode" presStyleCnt="0"/>
      <dgm:spPr/>
    </dgm:pt>
    <dgm:pt modelId="{3794C999-A857-47C5-BFE5-17296615DA70}" type="pres">
      <dgm:prSet presAssocID="{3E9AB812-BDDC-4C43-94D6-5C7516FDC39E}" presName="aNode" presStyleLbl="bgShp" presStyleIdx="0" presStyleCnt="1" custLinFactNeighborX="-4545"/>
      <dgm:spPr/>
      <dgm:t>
        <a:bodyPr/>
        <a:lstStyle/>
        <a:p>
          <a:endParaRPr lang="es-AR"/>
        </a:p>
      </dgm:t>
    </dgm:pt>
    <dgm:pt modelId="{9FC32E9A-5957-4D60-B508-52BAB545C0E3}" type="pres">
      <dgm:prSet presAssocID="{3E9AB812-BDDC-4C43-94D6-5C7516FDC39E}" presName="textNode" presStyleLbl="bgShp" presStyleIdx="0" presStyleCnt="1"/>
      <dgm:spPr/>
      <dgm:t>
        <a:bodyPr/>
        <a:lstStyle/>
        <a:p>
          <a:endParaRPr lang="es-AR"/>
        </a:p>
      </dgm:t>
    </dgm:pt>
    <dgm:pt modelId="{E0895204-5974-481D-88AF-0615FEE4B2DC}" type="pres">
      <dgm:prSet presAssocID="{3E9AB812-BDDC-4C43-94D6-5C7516FDC39E}" presName="compChildNode" presStyleCnt="0"/>
      <dgm:spPr/>
    </dgm:pt>
    <dgm:pt modelId="{A3D39D7A-2055-4A9D-B421-23B14A4EA26F}" type="pres">
      <dgm:prSet presAssocID="{3E9AB812-BDDC-4C43-94D6-5C7516FDC39E}" presName="theInnerList" presStyleCnt="0"/>
      <dgm:spPr/>
    </dgm:pt>
    <dgm:pt modelId="{C73D52FF-0F7F-4087-9DB3-48C7BCFE72E4}" type="pres">
      <dgm:prSet presAssocID="{C540E97D-A6DF-4597-A66C-41DA0DC1742B}" presName="childNode" presStyleLbl="node1" presStyleIdx="0" presStyleCnt="4">
        <dgm:presLayoutVars>
          <dgm:bulletEnabled val="1"/>
        </dgm:presLayoutVars>
      </dgm:prSet>
      <dgm:spPr/>
      <dgm:t>
        <a:bodyPr/>
        <a:lstStyle/>
        <a:p>
          <a:endParaRPr lang="es-AR"/>
        </a:p>
      </dgm:t>
    </dgm:pt>
    <dgm:pt modelId="{D774DC97-7BFD-41EB-83A9-DE0257A7054C}" type="pres">
      <dgm:prSet presAssocID="{C540E97D-A6DF-4597-A66C-41DA0DC1742B}" presName="aSpace2" presStyleCnt="0"/>
      <dgm:spPr/>
    </dgm:pt>
    <dgm:pt modelId="{B2EF007D-7EA0-4618-AADE-C9DA7E0A6194}" type="pres">
      <dgm:prSet presAssocID="{435D26BA-1C9B-4B08-9067-0E347FC8ECA6}" presName="childNode" presStyleLbl="node1" presStyleIdx="1" presStyleCnt="4">
        <dgm:presLayoutVars>
          <dgm:bulletEnabled val="1"/>
        </dgm:presLayoutVars>
      </dgm:prSet>
      <dgm:spPr/>
      <dgm:t>
        <a:bodyPr/>
        <a:lstStyle/>
        <a:p>
          <a:endParaRPr lang="es-AR"/>
        </a:p>
      </dgm:t>
    </dgm:pt>
    <dgm:pt modelId="{C9C2F397-1304-492B-AE48-9A56666B0DD6}" type="pres">
      <dgm:prSet presAssocID="{435D26BA-1C9B-4B08-9067-0E347FC8ECA6}" presName="aSpace2" presStyleCnt="0"/>
      <dgm:spPr/>
    </dgm:pt>
    <dgm:pt modelId="{4DC42A10-77F1-4F79-882B-B662B33720DA}" type="pres">
      <dgm:prSet presAssocID="{896E5E1A-C862-46E9-BBEF-C8C91A81D2A6}" presName="childNode" presStyleLbl="node1" presStyleIdx="2" presStyleCnt="4">
        <dgm:presLayoutVars>
          <dgm:bulletEnabled val="1"/>
        </dgm:presLayoutVars>
      </dgm:prSet>
      <dgm:spPr/>
      <dgm:t>
        <a:bodyPr/>
        <a:lstStyle/>
        <a:p>
          <a:endParaRPr lang="es-AR"/>
        </a:p>
      </dgm:t>
    </dgm:pt>
    <dgm:pt modelId="{52C348D3-47D3-4A7C-AA28-A9A2D1D286E7}" type="pres">
      <dgm:prSet presAssocID="{896E5E1A-C862-46E9-BBEF-C8C91A81D2A6}" presName="aSpace2" presStyleCnt="0"/>
      <dgm:spPr/>
    </dgm:pt>
    <dgm:pt modelId="{CC9E4316-E210-4A00-8587-A69D07564286}" type="pres">
      <dgm:prSet presAssocID="{B7E720FE-07BB-4D8B-883E-1A504FCB474A}" presName="childNode" presStyleLbl="node1" presStyleIdx="3" presStyleCnt="4">
        <dgm:presLayoutVars>
          <dgm:bulletEnabled val="1"/>
        </dgm:presLayoutVars>
      </dgm:prSet>
      <dgm:spPr/>
      <dgm:t>
        <a:bodyPr/>
        <a:lstStyle/>
        <a:p>
          <a:endParaRPr lang="es-AR"/>
        </a:p>
      </dgm:t>
    </dgm:pt>
  </dgm:ptLst>
  <dgm:cxnLst>
    <dgm:cxn modelId="{D43597EF-097D-4176-A2A1-BE8EB0F77C04}" type="presOf" srcId="{B7E720FE-07BB-4D8B-883E-1A504FCB474A}" destId="{CC9E4316-E210-4A00-8587-A69D07564286}" srcOrd="0" destOrd="0" presId="urn:microsoft.com/office/officeart/2005/8/layout/lProcess2"/>
    <dgm:cxn modelId="{4EADCADB-5DF4-4D2C-808A-97ED6205828F}" srcId="{3E9AB812-BDDC-4C43-94D6-5C7516FDC39E}" destId="{896E5E1A-C862-46E9-BBEF-C8C91A81D2A6}" srcOrd="2" destOrd="0" parTransId="{5C3B74F0-AE73-4FD6-A9CC-E7A8264C8053}" sibTransId="{449DC6F6-E1EA-44FE-AE3C-BE3EC034761E}"/>
    <dgm:cxn modelId="{A85B3167-6E3A-41AA-AEDD-897859F2C260}" srcId="{3E9AB812-BDDC-4C43-94D6-5C7516FDC39E}" destId="{435D26BA-1C9B-4B08-9067-0E347FC8ECA6}" srcOrd="1" destOrd="0" parTransId="{30EA19D4-93BC-4A6B-A4A8-77DC4CF4A181}" sibTransId="{7F550E72-808F-4E9F-9231-A6915FE9C067}"/>
    <dgm:cxn modelId="{FB88B19E-D703-49E1-B4B0-B51734F54AE8}" srcId="{1468DF52-005D-4452-95F5-E8B820F14533}" destId="{3E9AB812-BDDC-4C43-94D6-5C7516FDC39E}" srcOrd="0" destOrd="0" parTransId="{55D55A51-9FD8-47A7-8811-0812F1809B79}" sibTransId="{F0F4DE76-089C-4F1F-A9CA-2AB04E1C8F75}"/>
    <dgm:cxn modelId="{2150E2C8-244D-4D9D-B90C-E68B5FCD5694}" type="presOf" srcId="{1468DF52-005D-4452-95F5-E8B820F14533}" destId="{C487CA93-3D0E-4005-A3BC-756C0799D1F7}" srcOrd="0" destOrd="0" presId="urn:microsoft.com/office/officeart/2005/8/layout/lProcess2"/>
    <dgm:cxn modelId="{DBFA977F-CE5E-484B-9456-B0ABE468F005}" srcId="{3E9AB812-BDDC-4C43-94D6-5C7516FDC39E}" destId="{C540E97D-A6DF-4597-A66C-41DA0DC1742B}" srcOrd="0" destOrd="0" parTransId="{0D5D9FF3-6808-45C2-AC3F-81B5B9FD3D41}" sibTransId="{8702ADAA-A53E-41E8-BE34-07ECD852C4CE}"/>
    <dgm:cxn modelId="{A589EFC7-9408-482C-BC4D-D6A2C3C90A42}" type="presOf" srcId="{896E5E1A-C862-46E9-BBEF-C8C91A81D2A6}" destId="{4DC42A10-77F1-4F79-882B-B662B33720DA}" srcOrd="0" destOrd="0" presId="urn:microsoft.com/office/officeart/2005/8/layout/lProcess2"/>
    <dgm:cxn modelId="{64A9314A-2705-4436-A582-AA979EBE4184}" type="presOf" srcId="{C540E97D-A6DF-4597-A66C-41DA0DC1742B}" destId="{C73D52FF-0F7F-4087-9DB3-48C7BCFE72E4}" srcOrd="0" destOrd="0" presId="urn:microsoft.com/office/officeart/2005/8/layout/lProcess2"/>
    <dgm:cxn modelId="{C255182A-6E5D-4C2F-B087-7D49AA14EB5A}" type="presOf" srcId="{3E9AB812-BDDC-4C43-94D6-5C7516FDC39E}" destId="{9FC32E9A-5957-4D60-B508-52BAB545C0E3}" srcOrd="1" destOrd="0" presId="urn:microsoft.com/office/officeart/2005/8/layout/lProcess2"/>
    <dgm:cxn modelId="{9AF669BB-91FC-46EF-8668-A6B34ACD5D67}" type="presOf" srcId="{435D26BA-1C9B-4B08-9067-0E347FC8ECA6}" destId="{B2EF007D-7EA0-4618-AADE-C9DA7E0A6194}" srcOrd="0" destOrd="0" presId="urn:microsoft.com/office/officeart/2005/8/layout/lProcess2"/>
    <dgm:cxn modelId="{FA09EA62-33FD-4BAB-BC52-8E7D2BFD407E}" srcId="{3E9AB812-BDDC-4C43-94D6-5C7516FDC39E}" destId="{B7E720FE-07BB-4D8B-883E-1A504FCB474A}" srcOrd="3" destOrd="0" parTransId="{07960189-C53D-4755-9537-07C7695C2DB7}" sibTransId="{D1C5C42D-CBA0-4707-B049-BFC4E7E01512}"/>
    <dgm:cxn modelId="{48B1768D-68FE-4AA1-B910-E9FA7E45B0B1}" type="presOf" srcId="{3E9AB812-BDDC-4C43-94D6-5C7516FDC39E}" destId="{3794C999-A857-47C5-BFE5-17296615DA70}" srcOrd="0" destOrd="0" presId="urn:microsoft.com/office/officeart/2005/8/layout/lProcess2"/>
    <dgm:cxn modelId="{286F3427-CD45-486B-9CD1-2B78D66EA99A}" type="presParOf" srcId="{C487CA93-3D0E-4005-A3BC-756C0799D1F7}" destId="{B5780212-8B55-4F82-B187-0316BCC0CA40}" srcOrd="0" destOrd="0" presId="urn:microsoft.com/office/officeart/2005/8/layout/lProcess2"/>
    <dgm:cxn modelId="{EED59554-9E16-4B09-8C93-269D43CBB2A7}" type="presParOf" srcId="{B5780212-8B55-4F82-B187-0316BCC0CA40}" destId="{3794C999-A857-47C5-BFE5-17296615DA70}" srcOrd="0" destOrd="0" presId="urn:microsoft.com/office/officeart/2005/8/layout/lProcess2"/>
    <dgm:cxn modelId="{0E375F10-66B5-442A-8E53-4A9F5A80258D}" type="presParOf" srcId="{B5780212-8B55-4F82-B187-0316BCC0CA40}" destId="{9FC32E9A-5957-4D60-B508-52BAB545C0E3}" srcOrd="1" destOrd="0" presId="urn:microsoft.com/office/officeart/2005/8/layout/lProcess2"/>
    <dgm:cxn modelId="{86305737-FF47-4C35-9833-9543516F4951}" type="presParOf" srcId="{B5780212-8B55-4F82-B187-0316BCC0CA40}" destId="{E0895204-5974-481D-88AF-0615FEE4B2DC}" srcOrd="2" destOrd="0" presId="urn:microsoft.com/office/officeart/2005/8/layout/lProcess2"/>
    <dgm:cxn modelId="{9C73FEDC-8AFB-47EB-B2EC-3F35AE2D172B}" type="presParOf" srcId="{E0895204-5974-481D-88AF-0615FEE4B2DC}" destId="{A3D39D7A-2055-4A9D-B421-23B14A4EA26F}" srcOrd="0" destOrd="0" presId="urn:microsoft.com/office/officeart/2005/8/layout/lProcess2"/>
    <dgm:cxn modelId="{C1349A05-94FB-423F-ACF8-D441A069D54C}" type="presParOf" srcId="{A3D39D7A-2055-4A9D-B421-23B14A4EA26F}" destId="{C73D52FF-0F7F-4087-9DB3-48C7BCFE72E4}" srcOrd="0" destOrd="0" presId="urn:microsoft.com/office/officeart/2005/8/layout/lProcess2"/>
    <dgm:cxn modelId="{56DB1EC2-2C9D-4FF1-B69A-DB4339D42B51}" type="presParOf" srcId="{A3D39D7A-2055-4A9D-B421-23B14A4EA26F}" destId="{D774DC97-7BFD-41EB-83A9-DE0257A7054C}" srcOrd="1" destOrd="0" presId="urn:microsoft.com/office/officeart/2005/8/layout/lProcess2"/>
    <dgm:cxn modelId="{EFD68194-3745-48B9-91A8-0D8A60236645}" type="presParOf" srcId="{A3D39D7A-2055-4A9D-B421-23B14A4EA26F}" destId="{B2EF007D-7EA0-4618-AADE-C9DA7E0A6194}" srcOrd="2" destOrd="0" presId="urn:microsoft.com/office/officeart/2005/8/layout/lProcess2"/>
    <dgm:cxn modelId="{B81125CF-67D5-4AF9-98B1-5E8D7C299156}" type="presParOf" srcId="{A3D39D7A-2055-4A9D-B421-23B14A4EA26F}" destId="{C9C2F397-1304-492B-AE48-9A56666B0DD6}" srcOrd="3" destOrd="0" presId="urn:microsoft.com/office/officeart/2005/8/layout/lProcess2"/>
    <dgm:cxn modelId="{D2C101AC-66B7-4342-BD9A-BC2C92725068}" type="presParOf" srcId="{A3D39D7A-2055-4A9D-B421-23B14A4EA26F}" destId="{4DC42A10-77F1-4F79-882B-B662B33720DA}" srcOrd="4" destOrd="0" presId="urn:microsoft.com/office/officeart/2005/8/layout/lProcess2"/>
    <dgm:cxn modelId="{44AA1A81-1645-48BC-99FA-71CC4FBF36C5}" type="presParOf" srcId="{A3D39D7A-2055-4A9D-B421-23B14A4EA26F}" destId="{52C348D3-47D3-4A7C-AA28-A9A2D1D286E7}" srcOrd="5" destOrd="0" presId="urn:microsoft.com/office/officeart/2005/8/layout/lProcess2"/>
    <dgm:cxn modelId="{122A7EC3-E0D3-40FB-B1B4-FB0D9DF11CF6}" type="presParOf" srcId="{A3D39D7A-2055-4A9D-B421-23B14A4EA26F}" destId="{CC9E4316-E210-4A00-8587-A69D07564286}" srcOrd="6" destOrd="0" presId="urn:microsoft.com/office/officeart/2005/8/layout/lProcess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00D79C-3CB1-478A-B056-77109C077E3F}" type="doc">
      <dgm:prSet loTypeId="urn:microsoft.com/office/officeart/2005/8/layout/pList2#3" loCatId="list" qsTypeId="urn:microsoft.com/office/officeart/2005/8/quickstyle/simple1" qsCatId="simple" csTypeId="urn:microsoft.com/office/officeart/2005/8/colors/accent6_2" csCatId="accent6" phldr="1"/>
      <dgm:spPr/>
      <dgm:t>
        <a:bodyPr/>
        <a:lstStyle/>
        <a:p>
          <a:endParaRPr lang="es-ES"/>
        </a:p>
      </dgm:t>
    </dgm:pt>
    <dgm:pt modelId="{24600467-1EF0-4515-8553-C5EC29540F4B}">
      <dgm:prSet phldrT="[Texto]" custT="1"/>
      <dgm:spPr/>
      <dgm:t>
        <a:bodyPr/>
        <a:lstStyle/>
        <a:p>
          <a:endParaRPr kumimoji="0" lang="es-ES" sz="2400" b="1" i="0" u="none" strike="noStrike" cap="none" spc="0" normalizeH="0" baseline="0" dirty="0">
            <a:ln w="1905"/>
            <a:effectLst>
              <a:innerShdw blurRad="69850" dist="43180" dir="5400000">
                <a:srgbClr val="000000">
                  <a:alpha val="65000"/>
                </a:srgbClr>
              </a:innerShdw>
            </a:effectLst>
            <a:latin typeface="Arial" pitchFamily="34" charset="0"/>
            <a:ea typeface="Times New Roman" pitchFamily="18" charset="0"/>
            <a:cs typeface="Arial" pitchFamily="34" charset="0"/>
          </a:endParaRPr>
        </a:p>
        <a:p>
          <a:r>
            <a:rPr kumimoji="0" lang="es-ES" sz="2400" b="1" i="0" u="none" strike="noStrike" cap="none" spc="0" normalizeH="0" baseline="0" dirty="0">
              <a:ln w="1905"/>
              <a:effectLst>
                <a:innerShdw blurRad="69850" dist="43180" dir="5400000">
                  <a:srgbClr val="000000">
                    <a:alpha val="65000"/>
                  </a:srgbClr>
                </a:innerShdw>
              </a:effectLst>
              <a:latin typeface="Arial" pitchFamily="34" charset="0"/>
              <a:ea typeface="Times New Roman" pitchFamily="18" charset="0"/>
              <a:cs typeface="Arial" pitchFamily="34" charset="0"/>
            </a:rPr>
            <a:t>Toque</a:t>
          </a:r>
          <a:endParaRPr kumimoji="0" lang="es-ES" sz="2400" b="1" i="0" u="none" strike="noStrike" cap="none" spc="0" normalizeH="0" baseline="0" dirty="0">
            <a:ln w="1905"/>
            <a:effectLst>
              <a:innerShdw blurRad="69850" dist="43180" dir="5400000">
                <a:srgbClr val="000000">
                  <a:alpha val="65000"/>
                </a:srgbClr>
              </a:innerShdw>
            </a:effectLst>
            <a:latin typeface="Arial" pitchFamily="34" charset="0"/>
            <a:ea typeface="Times New Roman" pitchFamily="18" charset="0"/>
            <a:cs typeface="Times New Roman" pitchFamily="18" charset="0"/>
          </a:endParaRPr>
        </a:p>
      </dgm:t>
    </dgm:pt>
    <dgm:pt modelId="{A82408B5-C7CC-4FF2-8FBB-4E1CF704D4CE}" type="parTrans" cxnId="{1E7709AC-624B-4989-A350-FEC244DC49C8}">
      <dgm:prSet/>
      <dgm:spPr/>
      <dgm:t>
        <a:bodyPr/>
        <a:lstStyle/>
        <a:p>
          <a:endParaRPr lang="es-ES"/>
        </a:p>
      </dgm:t>
    </dgm:pt>
    <dgm:pt modelId="{81A11CB8-AC95-4934-A710-49152BB78AE1}" type="sibTrans" cxnId="{1E7709AC-624B-4989-A350-FEC244DC49C8}">
      <dgm:prSet/>
      <dgm:spPr/>
      <dgm:t>
        <a:bodyPr/>
        <a:lstStyle/>
        <a:p>
          <a:endParaRPr lang="es-ES"/>
        </a:p>
      </dgm:t>
    </dgm:pt>
    <dgm:pt modelId="{518823D4-596E-4752-A8F0-34C4046F1506}">
      <dgm:prSet phldrT="[Texto]" custT="1"/>
      <dgm:spPr/>
      <dgm:t>
        <a:bodyPr/>
        <a:lstStyle/>
        <a:p>
          <a:endParaRPr kumimoji="0" lang="es-ES" sz="2400" b="1" i="0" u="none" strike="noStrike" cap="none" spc="0" normalizeH="0" baseline="0">
            <a:ln w="1905"/>
            <a:effectLst>
              <a:innerShdw blurRad="69850" dist="43180" dir="5400000">
                <a:srgbClr val="000000">
                  <a:alpha val="65000"/>
                </a:srgbClr>
              </a:innerShdw>
            </a:effectLst>
            <a:latin typeface="Arial" pitchFamily="34" charset="0"/>
            <a:ea typeface="Times New Roman" pitchFamily="18" charset="0"/>
            <a:cs typeface="Arial" pitchFamily="34" charset="0"/>
          </a:endParaRPr>
        </a:p>
        <a:p>
          <a:r>
            <a:rPr kumimoji="0" lang="es-ES" sz="2400" b="1" i="0" u="none" strike="noStrike" cap="none" spc="0" normalizeH="0" baseline="0">
              <a:ln w="1905"/>
              <a:effectLst>
                <a:innerShdw blurRad="69850" dist="43180" dir="5400000">
                  <a:srgbClr val="000000">
                    <a:alpha val="65000"/>
                  </a:srgbClr>
                </a:innerShdw>
              </a:effectLst>
              <a:latin typeface="Arial" pitchFamily="34" charset="0"/>
              <a:ea typeface="Times New Roman" pitchFamily="18" charset="0"/>
              <a:cs typeface="Arial" pitchFamily="34" charset="0"/>
            </a:rPr>
            <a:t>Arrastrar</a:t>
          </a:r>
          <a:endParaRPr kumimoji="0" lang="es-ES" sz="2400" b="1" i="0" u="none" strike="noStrike" cap="none" spc="0" normalizeH="0" baseline="0" dirty="0">
            <a:ln w="1905"/>
            <a:effectLst>
              <a:innerShdw blurRad="69850" dist="43180" dir="5400000">
                <a:srgbClr val="000000">
                  <a:alpha val="65000"/>
                </a:srgbClr>
              </a:innerShdw>
            </a:effectLst>
            <a:latin typeface="Arial" pitchFamily="34" charset="0"/>
            <a:ea typeface="Times New Roman" pitchFamily="18" charset="0"/>
            <a:cs typeface="Times New Roman" pitchFamily="18" charset="0"/>
          </a:endParaRPr>
        </a:p>
      </dgm:t>
    </dgm:pt>
    <dgm:pt modelId="{D2461058-D88F-464C-BEDD-B1FEA554AAA3}" type="parTrans" cxnId="{FCC686D2-2753-4A37-95B9-6D6DEA309F5E}">
      <dgm:prSet/>
      <dgm:spPr/>
      <dgm:t>
        <a:bodyPr/>
        <a:lstStyle/>
        <a:p>
          <a:endParaRPr lang="es-ES"/>
        </a:p>
      </dgm:t>
    </dgm:pt>
    <dgm:pt modelId="{D74462B3-07CA-48F1-A63C-4EF823C42708}" type="sibTrans" cxnId="{FCC686D2-2753-4A37-95B9-6D6DEA309F5E}">
      <dgm:prSet/>
      <dgm:spPr/>
      <dgm:t>
        <a:bodyPr/>
        <a:lstStyle/>
        <a:p>
          <a:endParaRPr lang="es-ES"/>
        </a:p>
      </dgm:t>
    </dgm:pt>
    <dgm:pt modelId="{76248CFC-A978-482D-B27F-3BB7223F761D}">
      <dgm:prSet phldrT="[Texto]" custT="1"/>
      <dgm:spPr/>
      <dgm:t>
        <a:bodyPr/>
        <a:lstStyle/>
        <a:p>
          <a:endParaRPr lang="es-ES" sz="2400" b="1" cap="none" spc="0">
            <a:ln w="1905"/>
            <a:effectLst>
              <a:innerShdw blurRad="69850" dist="43180" dir="5400000">
                <a:srgbClr val="000000">
                  <a:alpha val="65000"/>
                </a:srgbClr>
              </a:innerShdw>
            </a:effectLst>
            <a:latin typeface="Arial" pitchFamily="34" charset="0"/>
            <a:cs typeface="Arial" pitchFamily="34" charset="0"/>
          </a:endParaRPr>
        </a:p>
        <a:p>
          <a:r>
            <a:rPr lang="es-ES" sz="2400" b="1" cap="none" spc="0">
              <a:ln w="1905"/>
              <a:effectLst>
                <a:innerShdw blurRad="69850" dist="43180" dir="5400000">
                  <a:srgbClr val="000000">
                    <a:alpha val="65000"/>
                  </a:srgbClr>
                </a:innerShdw>
              </a:effectLst>
              <a:latin typeface="Arial" pitchFamily="34" charset="0"/>
              <a:cs typeface="Arial" pitchFamily="34" charset="0"/>
            </a:rPr>
            <a:t>Separar </a:t>
          </a:r>
        </a:p>
        <a:p>
          <a:r>
            <a:rPr lang="es-ES" sz="2400" b="1" cap="none" spc="0">
              <a:ln w="1905"/>
              <a:effectLst>
                <a:innerShdw blurRad="69850" dist="43180" dir="5400000">
                  <a:srgbClr val="000000">
                    <a:alpha val="65000"/>
                  </a:srgbClr>
                </a:innerShdw>
              </a:effectLst>
              <a:latin typeface="Arial" pitchFamily="34" charset="0"/>
              <a:cs typeface="Arial" pitchFamily="34" charset="0"/>
            </a:rPr>
            <a:t>y </a:t>
          </a:r>
        </a:p>
        <a:p>
          <a:r>
            <a:rPr lang="es-ES" sz="2400" b="1" cap="none" spc="0">
              <a:ln w="1905"/>
              <a:effectLst>
                <a:innerShdw blurRad="69850" dist="43180" dir="5400000">
                  <a:srgbClr val="000000">
                    <a:alpha val="65000"/>
                  </a:srgbClr>
                </a:innerShdw>
              </a:effectLst>
              <a:latin typeface="Arial" pitchFamily="34" charset="0"/>
              <a:cs typeface="Arial" pitchFamily="34" charset="0"/>
            </a:rPr>
            <a:t>Juntar</a:t>
          </a:r>
          <a:endParaRPr lang="es-ES" sz="2400" b="1" cap="none" spc="0" dirty="0">
            <a:ln w="1905"/>
            <a:effectLst>
              <a:innerShdw blurRad="69850" dist="43180" dir="5400000">
                <a:srgbClr val="000000">
                  <a:alpha val="65000"/>
                </a:srgbClr>
              </a:innerShdw>
            </a:effectLst>
            <a:latin typeface="Arial" pitchFamily="34" charset="0"/>
            <a:cs typeface="Arial" pitchFamily="34" charset="0"/>
          </a:endParaRPr>
        </a:p>
      </dgm:t>
    </dgm:pt>
    <dgm:pt modelId="{27ACF424-1CE7-47A1-B249-8A77D05AC043}" type="parTrans" cxnId="{B224915D-976A-469E-9432-1C68A2B0DE13}">
      <dgm:prSet/>
      <dgm:spPr/>
      <dgm:t>
        <a:bodyPr/>
        <a:lstStyle/>
        <a:p>
          <a:endParaRPr lang="es-ES"/>
        </a:p>
      </dgm:t>
    </dgm:pt>
    <dgm:pt modelId="{3319176A-9A1D-4FD1-A46D-CBA19428E827}" type="sibTrans" cxnId="{B224915D-976A-469E-9432-1C68A2B0DE13}">
      <dgm:prSet/>
      <dgm:spPr/>
      <dgm:t>
        <a:bodyPr/>
        <a:lstStyle/>
        <a:p>
          <a:endParaRPr lang="es-ES"/>
        </a:p>
      </dgm:t>
    </dgm:pt>
    <dgm:pt modelId="{EDAA27C7-CE01-4831-856F-A1ACE537BA7A}" type="pres">
      <dgm:prSet presAssocID="{A600D79C-3CB1-478A-B056-77109C077E3F}" presName="Name0" presStyleCnt="0">
        <dgm:presLayoutVars>
          <dgm:dir/>
          <dgm:resizeHandles val="exact"/>
        </dgm:presLayoutVars>
      </dgm:prSet>
      <dgm:spPr/>
      <dgm:t>
        <a:bodyPr/>
        <a:lstStyle/>
        <a:p>
          <a:endParaRPr lang="es-AR"/>
        </a:p>
      </dgm:t>
    </dgm:pt>
    <dgm:pt modelId="{3D9F8E26-8220-4D02-AA7F-CAC7A160D4D3}" type="pres">
      <dgm:prSet presAssocID="{A600D79C-3CB1-478A-B056-77109C077E3F}" presName="bkgdShp" presStyleLbl="alignAccFollowNode1" presStyleIdx="0" presStyleCnt="1"/>
      <dgm:spPr/>
    </dgm:pt>
    <dgm:pt modelId="{A48C90D6-EC15-4985-8579-2615E9E3FEBB}" type="pres">
      <dgm:prSet presAssocID="{A600D79C-3CB1-478A-B056-77109C077E3F}" presName="linComp" presStyleCnt="0"/>
      <dgm:spPr/>
    </dgm:pt>
    <dgm:pt modelId="{53BACEF3-2873-4BF1-885F-9486512697BE}" type="pres">
      <dgm:prSet presAssocID="{24600467-1EF0-4515-8553-C5EC29540F4B}" presName="compNode" presStyleCnt="0"/>
      <dgm:spPr/>
    </dgm:pt>
    <dgm:pt modelId="{EA948E5A-BE49-4B48-8231-AC29A1247C6E}" type="pres">
      <dgm:prSet presAssocID="{24600467-1EF0-4515-8553-C5EC29540F4B}" presName="node" presStyleLbl="node1" presStyleIdx="0" presStyleCnt="3">
        <dgm:presLayoutVars>
          <dgm:bulletEnabled val="1"/>
        </dgm:presLayoutVars>
      </dgm:prSet>
      <dgm:spPr/>
      <dgm:t>
        <a:bodyPr/>
        <a:lstStyle/>
        <a:p>
          <a:endParaRPr lang="es-AR"/>
        </a:p>
      </dgm:t>
    </dgm:pt>
    <dgm:pt modelId="{CF481980-2BD3-4865-AE5E-A75727BFB43C}" type="pres">
      <dgm:prSet presAssocID="{24600467-1EF0-4515-8553-C5EC29540F4B}" presName="invisiNode" presStyleLbl="node1" presStyleIdx="0" presStyleCnt="3"/>
      <dgm:spPr/>
    </dgm:pt>
    <dgm:pt modelId="{85F7187D-F8FF-4DB7-8CCF-7FD7A7E6BDFF}" type="pres">
      <dgm:prSet presAssocID="{24600467-1EF0-4515-8553-C5EC29540F4B}" presName="imagNode" presStyleLbl="fgImgPlace1" presStyleIdx="0" presStyleCnt="3"/>
      <dgm:spPr>
        <a:blipFill rotWithShape="0">
          <a:blip xmlns:r="http://schemas.openxmlformats.org/officeDocument/2006/relationships" r:embed="rId1"/>
          <a:stretch>
            <a:fillRect/>
          </a:stretch>
        </a:blipFill>
      </dgm:spPr>
    </dgm:pt>
    <dgm:pt modelId="{8AEC975E-1C38-4340-84A6-22B6794FFEF0}" type="pres">
      <dgm:prSet presAssocID="{81A11CB8-AC95-4934-A710-49152BB78AE1}" presName="sibTrans" presStyleLbl="sibTrans2D1" presStyleIdx="0" presStyleCnt="0"/>
      <dgm:spPr/>
      <dgm:t>
        <a:bodyPr/>
        <a:lstStyle/>
        <a:p>
          <a:endParaRPr lang="es-AR"/>
        </a:p>
      </dgm:t>
    </dgm:pt>
    <dgm:pt modelId="{A42C5901-F8EB-43F3-B89B-5525B241C01D}" type="pres">
      <dgm:prSet presAssocID="{518823D4-596E-4752-A8F0-34C4046F1506}" presName="compNode" presStyleCnt="0"/>
      <dgm:spPr/>
    </dgm:pt>
    <dgm:pt modelId="{64E0F7E4-2A77-4F03-AA83-A02D0A211614}" type="pres">
      <dgm:prSet presAssocID="{518823D4-596E-4752-A8F0-34C4046F1506}" presName="node" presStyleLbl="node1" presStyleIdx="1" presStyleCnt="3">
        <dgm:presLayoutVars>
          <dgm:bulletEnabled val="1"/>
        </dgm:presLayoutVars>
      </dgm:prSet>
      <dgm:spPr/>
      <dgm:t>
        <a:bodyPr/>
        <a:lstStyle/>
        <a:p>
          <a:endParaRPr lang="es-AR"/>
        </a:p>
      </dgm:t>
    </dgm:pt>
    <dgm:pt modelId="{6714602A-379B-40DE-90B0-E7FAF67B888F}" type="pres">
      <dgm:prSet presAssocID="{518823D4-596E-4752-A8F0-34C4046F1506}" presName="invisiNode" presStyleLbl="node1" presStyleIdx="1" presStyleCnt="3"/>
      <dgm:spPr/>
    </dgm:pt>
    <dgm:pt modelId="{6A83531E-4D1A-4E6D-842E-E11735FB4A58}" type="pres">
      <dgm:prSet presAssocID="{518823D4-596E-4752-A8F0-34C4046F1506}" presName="imagNode" presStyleLbl="fgImgPlace1" presStyleIdx="1" presStyleCnt="3"/>
      <dgm:spPr>
        <a:blipFill rotWithShape="0">
          <a:blip xmlns:r="http://schemas.openxmlformats.org/officeDocument/2006/relationships" r:embed="rId2"/>
          <a:stretch>
            <a:fillRect/>
          </a:stretch>
        </a:blipFill>
      </dgm:spPr>
    </dgm:pt>
    <dgm:pt modelId="{C142F92F-8F5D-40DF-8964-A1E63E8FBFFA}" type="pres">
      <dgm:prSet presAssocID="{D74462B3-07CA-48F1-A63C-4EF823C42708}" presName="sibTrans" presStyleLbl="sibTrans2D1" presStyleIdx="0" presStyleCnt="0"/>
      <dgm:spPr/>
      <dgm:t>
        <a:bodyPr/>
        <a:lstStyle/>
        <a:p>
          <a:endParaRPr lang="es-AR"/>
        </a:p>
      </dgm:t>
    </dgm:pt>
    <dgm:pt modelId="{2628D029-8B4D-4665-9E20-633CA309FF36}" type="pres">
      <dgm:prSet presAssocID="{76248CFC-A978-482D-B27F-3BB7223F761D}" presName="compNode" presStyleCnt="0"/>
      <dgm:spPr/>
    </dgm:pt>
    <dgm:pt modelId="{C7537702-C3F1-4F53-BC42-FA73DB24A428}" type="pres">
      <dgm:prSet presAssocID="{76248CFC-A978-482D-B27F-3BB7223F761D}" presName="node" presStyleLbl="node1" presStyleIdx="2" presStyleCnt="3">
        <dgm:presLayoutVars>
          <dgm:bulletEnabled val="1"/>
        </dgm:presLayoutVars>
      </dgm:prSet>
      <dgm:spPr/>
      <dgm:t>
        <a:bodyPr/>
        <a:lstStyle/>
        <a:p>
          <a:endParaRPr lang="es-AR"/>
        </a:p>
      </dgm:t>
    </dgm:pt>
    <dgm:pt modelId="{40C37B07-8BA4-4401-AC3E-E30F6A124B8F}" type="pres">
      <dgm:prSet presAssocID="{76248CFC-A978-482D-B27F-3BB7223F761D}" presName="invisiNode" presStyleLbl="node1" presStyleIdx="2" presStyleCnt="3"/>
      <dgm:spPr/>
    </dgm:pt>
    <dgm:pt modelId="{F521194F-6461-4761-A2A3-3F722A88956E}" type="pres">
      <dgm:prSet presAssocID="{76248CFC-A978-482D-B27F-3BB7223F761D}" presName="imagNode" presStyleLbl="fgImgPlace1" presStyleIdx="2" presStyleCnt="3"/>
      <dgm:spPr>
        <a:blipFill rotWithShape="0">
          <a:blip xmlns:r="http://schemas.openxmlformats.org/officeDocument/2006/relationships" r:embed="rId3"/>
          <a:stretch>
            <a:fillRect/>
          </a:stretch>
        </a:blipFill>
      </dgm:spPr>
    </dgm:pt>
  </dgm:ptLst>
  <dgm:cxnLst>
    <dgm:cxn modelId="{1E7709AC-624B-4989-A350-FEC244DC49C8}" srcId="{A600D79C-3CB1-478A-B056-77109C077E3F}" destId="{24600467-1EF0-4515-8553-C5EC29540F4B}" srcOrd="0" destOrd="0" parTransId="{A82408B5-C7CC-4FF2-8FBB-4E1CF704D4CE}" sibTransId="{81A11CB8-AC95-4934-A710-49152BB78AE1}"/>
    <dgm:cxn modelId="{A5680A9E-9257-461D-B9A5-44DF4BFC1595}" type="presOf" srcId="{76248CFC-A978-482D-B27F-3BB7223F761D}" destId="{C7537702-C3F1-4F53-BC42-FA73DB24A428}" srcOrd="0" destOrd="0" presId="urn:microsoft.com/office/officeart/2005/8/layout/pList2#3"/>
    <dgm:cxn modelId="{FCC686D2-2753-4A37-95B9-6D6DEA309F5E}" srcId="{A600D79C-3CB1-478A-B056-77109C077E3F}" destId="{518823D4-596E-4752-A8F0-34C4046F1506}" srcOrd="1" destOrd="0" parTransId="{D2461058-D88F-464C-BEDD-B1FEA554AAA3}" sibTransId="{D74462B3-07CA-48F1-A63C-4EF823C42708}"/>
    <dgm:cxn modelId="{C112FD5F-7EED-4E4C-BB76-E64AAC273E55}" type="presOf" srcId="{81A11CB8-AC95-4934-A710-49152BB78AE1}" destId="{8AEC975E-1C38-4340-84A6-22B6794FFEF0}" srcOrd="0" destOrd="0" presId="urn:microsoft.com/office/officeart/2005/8/layout/pList2#3"/>
    <dgm:cxn modelId="{3DD619A7-8AB0-410F-837E-1251626F97E5}" type="presOf" srcId="{A600D79C-3CB1-478A-B056-77109C077E3F}" destId="{EDAA27C7-CE01-4831-856F-A1ACE537BA7A}" srcOrd="0" destOrd="0" presId="urn:microsoft.com/office/officeart/2005/8/layout/pList2#3"/>
    <dgm:cxn modelId="{5BB7C59B-882B-454F-BDBE-B1F5A2853498}" type="presOf" srcId="{24600467-1EF0-4515-8553-C5EC29540F4B}" destId="{EA948E5A-BE49-4B48-8231-AC29A1247C6E}" srcOrd="0" destOrd="0" presId="urn:microsoft.com/office/officeart/2005/8/layout/pList2#3"/>
    <dgm:cxn modelId="{B224915D-976A-469E-9432-1C68A2B0DE13}" srcId="{A600D79C-3CB1-478A-B056-77109C077E3F}" destId="{76248CFC-A978-482D-B27F-3BB7223F761D}" srcOrd="2" destOrd="0" parTransId="{27ACF424-1CE7-47A1-B249-8A77D05AC043}" sibTransId="{3319176A-9A1D-4FD1-A46D-CBA19428E827}"/>
    <dgm:cxn modelId="{E82F169C-9C0B-4872-99CF-5002214CB50A}" type="presOf" srcId="{518823D4-596E-4752-A8F0-34C4046F1506}" destId="{64E0F7E4-2A77-4F03-AA83-A02D0A211614}" srcOrd="0" destOrd="0" presId="urn:microsoft.com/office/officeart/2005/8/layout/pList2#3"/>
    <dgm:cxn modelId="{2E071421-5F8D-49B5-B02D-DD9023CEC81F}" type="presOf" srcId="{D74462B3-07CA-48F1-A63C-4EF823C42708}" destId="{C142F92F-8F5D-40DF-8964-A1E63E8FBFFA}" srcOrd="0" destOrd="0" presId="urn:microsoft.com/office/officeart/2005/8/layout/pList2#3"/>
    <dgm:cxn modelId="{ED036547-81E8-484C-98D3-63F6E13DBE86}" type="presParOf" srcId="{EDAA27C7-CE01-4831-856F-A1ACE537BA7A}" destId="{3D9F8E26-8220-4D02-AA7F-CAC7A160D4D3}" srcOrd="0" destOrd="0" presId="urn:microsoft.com/office/officeart/2005/8/layout/pList2#3"/>
    <dgm:cxn modelId="{67809E9D-42B3-4DBE-BBA3-481D1A4C4FB4}" type="presParOf" srcId="{EDAA27C7-CE01-4831-856F-A1ACE537BA7A}" destId="{A48C90D6-EC15-4985-8579-2615E9E3FEBB}" srcOrd="1" destOrd="0" presId="urn:microsoft.com/office/officeart/2005/8/layout/pList2#3"/>
    <dgm:cxn modelId="{88159182-0CAC-4C9D-B4C2-8D579D5372D7}" type="presParOf" srcId="{A48C90D6-EC15-4985-8579-2615E9E3FEBB}" destId="{53BACEF3-2873-4BF1-885F-9486512697BE}" srcOrd="0" destOrd="0" presId="urn:microsoft.com/office/officeart/2005/8/layout/pList2#3"/>
    <dgm:cxn modelId="{6CD8622E-8EE7-4929-A3FD-7C18E6494A25}" type="presParOf" srcId="{53BACEF3-2873-4BF1-885F-9486512697BE}" destId="{EA948E5A-BE49-4B48-8231-AC29A1247C6E}" srcOrd="0" destOrd="0" presId="urn:microsoft.com/office/officeart/2005/8/layout/pList2#3"/>
    <dgm:cxn modelId="{100EEF0E-61B7-4CC4-A357-C78B5168308F}" type="presParOf" srcId="{53BACEF3-2873-4BF1-885F-9486512697BE}" destId="{CF481980-2BD3-4865-AE5E-A75727BFB43C}" srcOrd="1" destOrd="0" presId="urn:microsoft.com/office/officeart/2005/8/layout/pList2#3"/>
    <dgm:cxn modelId="{CFEC991A-9F95-492C-A5F4-367E4BFD3EAF}" type="presParOf" srcId="{53BACEF3-2873-4BF1-885F-9486512697BE}" destId="{85F7187D-F8FF-4DB7-8CCF-7FD7A7E6BDFF}" srcOrd="2" destOrd="0" presId="urn:microsoft.com/office/officeart/2005/8/layout/pList2#3"/>
    <dgm:cxn modelId="{C1FB1B6E-75C7-4137-8F66-6D7D2B77C6CC}" type="presParOf" srcId="{A48C90D6-EC15-4985-8579-2615E9E3FEBB}" destId="{8AEC975E-1C38-4340-84A6-22B6794FFEF0}" srcOrd="1" destOrd="0" presId="urn:microsoft.com/office/officeart/2005/8/layout/pList2#3"/>
    <dgm:cxn modelId="{B95A2471-4DA4-4410-8C3B-471883A6C132}" type="presParOf" srcId="{A48C90D6-EC15-4985-8579-2615E9E3FEBB}" destId="{A42C5901-F8EB-43F3-B89B-5525B241C01D}" srcOrd="2" destOrd="0" presId="urn:microsoft.com/office/officeart/2005/8/layout/pList2#3"/>
    <dgm:cxn modelId="{CAB7513D-6520-4246-B49D-F3813159E4B4}" type="presParOf" srcId="{A42C5901-F8EB-43F3-B89B-5525B241C01D}" destId="{64E0F7E4-2A77-4F03-AA83-A02D0A211614}" srcOrd="0" destOrd="0" presId="urn:microsoft.com/office/officeart/2005/8/layout/pList2#3"/>
    <dgm:cxn modelId="{8D5EB29A-88DE-4186-BB1D-F3AF280D6558}" type="presParOf" srcId="{A42C5901-F8EB-43F3-B89B-5525B241C01D}" destId="{6714602A-379B-40DE-90B0-E7FAF67B888F}" srcOrd="1" destOrd="0" presId="urn:microsoft.com/office/officeart/2005/8/layout/pList2#3"/>
    <dgm:cxn modelId="{F9A3E25B-3876-4AF8-A0A7-860E493CBCB3}" type="presParOf" srcId="{A42C5901-F8EB-43F3-B89B-5525B241C01D}" destId="{6A83531E-4D1A-4E6D-842E-E11735FB4A58}" srcOrd="2" destOrd="0" presId="urn:microsoft.com/office/officeart/2005/8/layout/pList2#3"/>
    <dgm:cxn modelId="{8AC1DDB9-1280-41D7-AD17-DF6283C1E7CB}" type="presParOf" srcId="{A48C90D6-EC15-4985-8579-2615E9E3FEBB}" destId="{C142F92F-8F5D-40DF-8964-A1E63E8FBFFA}" srcOrd="3" destOrd="0" presId="urn:microsoft.com/office/officeart/2005/8/layout/pList2#3"/>
    <dgm:cxn modelId="{134B0AEB-628D-4ABF-AFEF-F35501F1C42A}" type="presParOf" srcId="{A48C90D6-EC15-4985-8579-2615E9E3FEBB}" destId="{2628D029-8B4D-4665-9E20-633CA309FF36}" srcOrd="4" destOrd="0" presId="urn:microsoft.com/office/officeart/2005/8/layout/pList2#3"/>
    <dgm:cxn modelId="{CE6C3B26-F5A9-486D-9CED-94508A727C6B}" type="presParOf" srcId="{2628D029-8B4D-4665-9E20-633CA309FF36}" destId="{C7537702-C3F1-4F53-BC42-FA73DB24A428}" srcOrd="0" destOrd="0" presId="urn:microsoft.com/office/officeart/2005/8/layout/pList2#3"/>
    <dgm:cxn modelId="{2CCBF9A6-A3F1-409A-8A46-E0C120C93C10}" type="presParOf" srcId="{2628D029-8B4D-4665-9E20-633CA309FF36}" destId="{40C37B07-8BA4-4401-AC3E-E30F6A124B8F}" srcOrd="1" destOrd="0" presId="urn:microsoft.com/office/officeart/2005/8/layout/pList2#3"/>
    <dgm:cxn modelId="{10D6991D-4978-4F5B-8C15-37F0BC701CF9}" type="presParOf" srcId="{2628D029-8B4D-4665-9E20-633CA309FF36}" destId="{F521194F-6461-4761-A2A3-3F722A88956E}" srcOrd="2" destOrd="0" presId="urn:microsoft.com/office/officeart/2005/8/layout/pList2#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28C6A4-B4AD-4812-AAAE-C2199776A652}" type="doc">
      <dgm:prSet loTypeId="urn:microsoft.com/office/officeart/2005/8/layout/pList2#4" loCatId="list" qsTypeId="urn:microsoft.com/office/officeart/2005/8/quickstyle/simple1" qsCatId="simple" csTypeId="urn:microsoft.com/office/officeart/2005/8/colors/accent6_2" csCatId="accent6" phldr="1"/>
      <dgm:spPr/>
      <dgm:t>
        <a:bodyPr/>
        <a:lstStyle/>
        <a:p>
          <a:endParaRPr lang="es-ES"/>
        </a:p>
      </dgm:t>
    </dgm:pt>
    <dgm:pt modelId="{1D2D6F32-D6A8-4EF6-BD33-5FC75A4CC90C}">
      <dgm:prSet phldrT="[Texto]" custT="1"/>
      <dgm:spPr/>
      <dgm:t>
        <a:bodyPr/>
        <a:lstStyle/>
        <a:p>
          <a:endParaRPr kumimoji="0" lang="es-ES" sz="2400" b="1" i="0" u="none" strike="noStrike" cap="none" spc="0" normalizeH="0" baseline="0">
            <a:ln w="1905"/>
            <a:effectLst>
              <a:innerShdw blurRad="69850" dist="43180" dir="5400000">
                <a:srgbClr val="000000">
                  <a:alpha val="65000"/>
                </a:srgbClr>
              </a:innerShdw>
            </a:effectLst>
            <a:latin typeface="Arial" pitchFamily="34" charset="0"/>
            <a:ea typeface="Times New Roman" pitchFamily="18" charset="0"/>
            <a:cs typeface="Arial" pitchFamily="34" charset="0"/>
          </a:endParaRPr>
        </a:p>
        <a:p>
          <a:r>
            <a:rPr kumimoji="0" lang="es-ES" sz="2400" b="1" i="0" u="none" strike="noStrike" cap="none" spc="0" normalizeH="0" baseline="0">
              <a:ln w="1905"/>
              <a:effectLst>
                <a:innerShdw blurRad="69850" dist="43180" dir="5400000">
                  <a:srgbClr val="000000">
                    <a:alpha val="65000"/>
                  </a:srgbClr>
                </a:innerShdw>
              </a:effectLst>
              <a:latin typeface="Arial" pitchFamily="34" charset="0"/>
              <a:ea typeface="Times New Roman" pitchFamily="18" charset="0"/>
              <a:cs typeface="Times New Roman" pitchFamily="18" charset="0"/>
            </a:rPr>
            <a:t>Doble Toque</a:t>
          </a:r>
          <a:endParaRPr kumimoji="0" lang="es-ES" sz="2400" b="1" i="0" u="none" strike="noStrike" cap="none" spc="0" normalizeH="0" baseline="0" dirty="0">
            <a:ln w="1905"/>
            <a:effectLst>
              <a:innerShdw blurRad="69850" dist="43180" dir="5400000">
                <a:srgbClr val="000000">
                  <a:alpha val="65000"/>
                </a:srgbClr>
              </a:innerShdw>
            </a:effectLst>
            <a:latin typeface="Arial" pitchFamily="34" charset="0"/>
            <a:ea typeface="Times New Roman" pitchFamily="18" charset="0"/>
            <a:cs typeface="Times New Roman" pitchFamily="18" charset="0"/>
          </a:endParaRPr>
        </a:p>
      </dgm:t>
    </dgm:pt>
    <dgm:pt modelId="{1A882C91-55C8-4891-8D0C-7E77C8BD830E}" type="parTrans" cxnId="{56FB9A88-7E78-4911-90E2-164FABCC3E1C}">
      <dgm:prSet/>
      <dgm:spPr/>
      <dgm:t>
        <a:bodyPr/>
        <a:lstStyle/>
        <a:p>
          <a:endParaRPr lang="es-ES"/>
        </a:p>
      </dgm:t>
    </dgm:pt>
    <dgm:pt modelId="{CD70FE22-21A5-43C1-8E9C-86064483F0C3}" type="sibTrans" cxnId="{56FB9A88-7E78-4911-90E2-164FABCC3E1C}">
      <dgm:prSet/>
      <dgm:spPr/>
      <dgm:t>
        <a:bodyPr/>
        <a:lstStyle/>
        <a:p>
          <a:endParaRPr lang="es-ES"/>
        </a:p>
      </dgm:t>
    </dgm:pt>
    <dgm:pt modelId="{83A3EA0B-7C9B-420D-BA10-1C425F19CEFB}">
      <dgm:prSet phldrT="[Texto]" custT="1"/>
      <dgm:spPr/>
      <dgm:t>
        <a:bodyPr/>
        <a:lstStyle/>
        <a:p>
          <a:endParaRPr lang="es-ES" sz="2400" b="1" cap="none" spc="0">
            <a:ln w="1905"/>
            <a:effectLst>
              <a:innerShdw blurRad="69850" dist="43180" dir="5400000">
                <a:srgbClr val="000000">
                  <a:alpha val="65000"/>
                </a:srgbClr>
              </a:innerShdw>
            </a:effectLst>
            <a:latin typeface="Arial" pitchFamily="34" charset="0"/>
            <a:cs typeface="Arial" pitchFamily="34" charset="0"/>
          </a:endParaRPr>
        </a:p>
        <a:p>
          <a:r>
            <a:rPr lang="es-ES" sz="2400" b="1" cap="none" spc="0">
              <a:ln w="1905"/>
              <a:effectLst>
                <a:innerShdw blurRad="69850" dist="43180" dir="5400000">
                  <a:srgbClr val="000000">
                    <a:alpha val="65000"/>
                  </a:srgbClr>
                </a:innerShdw>
              </a:effectLst>
              <a:latin typeface="Arial" pitchFamily="34" charset="0"/>
              <a:cs typeface="Arial" pitchFamily="34" charset="0"/>
            </a:rPr>
            <a:t>Toque sostenido</a:t>
          </a:r>
          <a:endParaRPr lang="es-ES" sz="2400" b="1" cap="none" spc="0" dirty="0">
            <a:ln w="1905"/>
            <a:effectLst>
              <a:innerShdw blurRad="69850" dist="43180" dir="5400000">
                <a:srgbClr val="000000">
                  <a:alpha val="65000"/>
                </a:srgbClr>
              </a:innerShdw>
            </a:effectLst>
            <a:latin typeface="Arial" pitchFamily="34" charset="0"/>
            <a:cs typeface="Arial" pitchFamily="34" charset="0"/>
          </a:endParaRPr>
        </a:p>
      </dgm:t>
    </dgm:pt>
    <dgm:pt modelId="{2B6E4E32-CE0F-44E3-A807-C89893E37816}" type="parTrans" cxnId="{748262F7-4F4E-47BA-81C2-C1B57CA72B5D}">
      <dgm:prSet/>
      <dgm:spPr/>
      <dgm:t>
        <a:bodyPr/>
        <a:lstStyle/>
        <a:p>
          <a:endParaRPr lang="es-ES"/>
        </a:p>
      </dgm:t>
    </dgm:pt>
    <dgm:pt modelId="{F850972B-F500-418A-865E-BE4EF72098DA}" type="sibTrans" cxnId="{748262F7-4F4E-47BA-81C2-C1B57CA72B5D}">
      <dgm:prSet/>
      <dgm:spPr/>
      <dgm:t>
        <a:bodyPr/>
        <a:lstStyle/>
        <a:p>
          <a:endParaRPr lang="es-ES"/>
        </a:p>
      </dgm:t>
    </dgm:pt>
    <dgm:pt modelId="{BFA5F95B-1890-48FC-9D1C-EB7AF9951F86}">
      <dgm:prSet phldrT="[Texto]" custT="1"/>
      <dgm:spPr/>
      <dgm:t>
        <a:bodyPr/>
        <a:lstStyle/>
        <a:p>
          <a:endParaRPr lang="es-ES" sz="2400" b="1" cap="none" spc="0">
            <a:ln w="1905"/>
            <a:effectLst>
              <a:innerShdw blurRad="69850" dist="43180" dir="5400000">
                <a:srgbClr val="000000">
                  <a:alpha val="65000"/>
                </a:srgbClr>
              </a:innerShdw>
            </a:effectLst>
            <a:latin typeface="Arial" pitchFamily="34" charset="0"/>
            <a:cs typeface="Arial" pitchFamily="34" charset="0"/>
          </a:endParaRPr>
        </a:p>
        <a:p>
          <a:r>
            <a:rPr lang="es-ES" sz="2400" b="1" cap="none" spc="0">
              <a:ln w="1905"/>
              <a:effectLst>
                <a:innerShdw blurRad="69850" dist="43180" dir="5400000">
                  <a:srgbClr val="000000">
                    <a:alpha val="65000"/>
                  </a:srgbClr>
                </a:innerShdw>
              </a:effectLst>
              <a:latin typeface="Arial" pitchFamily="34" charset="0"/>
              <a:cs typeface="Arial" pitchFamily="34" charset="0"/>
            </a:rPr>
            <a:t>Swipe</a:t>
          </a:r>
          <a:r>
            <a:rPr lang="es-ES" sz="2400" b="1">
              <a:ln w="1905"/>
              <a:effectLst>
                <a:innerShdw blurRad="69850" dist="43180" dir="5400000">
                  <a:srgbClr val="000000">
                    <a:alpha val="65000"/>
                  </a:srgbClr>
                </a:innerShdw>
              </a:effectLst>
              <a:latin typeface="Arial" pitchFamily="34" charset="0"/>
              <a:cs typeface="Arial" pitchFamily="34" charset="0"/>
            </a:rPr>
            <a:t/>
          </a:r>
          <a:br>
            <a:rPr lang="es-ES" sz="2400" b="1">
              <a:ln w="1905"/>
              <a:effectLst>
                <a:innerShdw blurRad="69850" dist="43180" dir="5400000">
                  <a:srgbClr val="000000">
                    <a:alpha val="65000"/>
                  </a:srgbClr>
                </a:innerShdw>
              </a:effectLst>
              <a:latin typeface="Arial" pitchFamily="34" charset="0"/>
              <a:cs typeface="Arial" pitchFamily="34" charset="0"/>
            </a:rPr>
          </a:br>
          <a:endParaRPr lang="es-ES" sz="2000" dirty="0"/>
        </a:p>
      </dgm:t>
    </dgm:pt>
    <dgm:pt modelId="{02B55BE0-C4EC-4F66-B59A-73791DDD96F3}" type="parTrans" cxnId="{C8B7C817-C143-44E5-8128-0EF9ADB833E5}">
      <dgm:prSet/>
      <dgm:spPr/>
      <dgm:t>
        <a:bodyPr/>
        <a:lstStyle/>
        <a:p>
          <a:endParaRPr lang="es-ES"/>
        </a:p>
      </dgm:t>
    </dgm:pt>
    <dgm:pt modelId="{E9AA49D5-D5B0-40F3-99EA-42364B2657D5}" type="sibTrans" cxnId="{C8B7C817-C143-44E5-8128-0EF9ADB833E5}">
      <dgm:prSet/>
      <dgm:spPr/>
      <dgm:t>
        <a:bodyPr/>
        <a:lstStyle/>
        <a:p>
          <a:endParaRPr lang="es-ES"/>
        </a:p>
      </dgm:t>
    </dgm:pt>
    <dgm:pt modelId="{02923309-AAEC-475E-AABF-07766374E01D}" type="pres">
      <dgm:prSet presAssocID="{1A28C6A4-B4AD-4812-AAAE-C2199776A652}" presName="Name0" presStyleCnt="0">
        <dgm:presLayoutVars>
          <dgm:dir/>
          <dgm:resizeHandles val="exact"/>
        </dgm:presLayoutVars>
      </dgm:prSet>
      <dgm:spPr/>
      <dgm:t>
        <a:bodyPr/>
        <a:lstStyle/>
        <a:p>
          <a:endParaRPr lang="es-AR"/>
        </a:p>
      </dgm:t>
    </dgm:pt>
    <dgm:pt modelId="{AE7284F2-6DA9-47FC-93C3-71D4C5A82CE5}" type="pres">
      <dgm:prSet presAssocID="{1A28C6A4-B4AD-4812-AAAE-C2199776A652}" presName="bkgdShp" presStyleLbl="alignAccFollowNode1" presStyleIdx="0" presStyleCnt="1"/>
      <dgm:spPr/>
    </dgm:pt>
    <dgm:pt modelId="{BFEADFEC-8E55-448D-812C-11F24CF5C2A7}" type="pres">
      <dgm:prSet presAssocID="{1A28C6A4-B4AD-4812-AAAE-C2199776A652}" presName="linComp" presStyleCnt="0"/>
      <dgm:spPr/>
    </dgm:pt>
    <dgm:pt modelId="{5E708FB7-5DE9-424B-B3E7-9D7D9730A792}" type="pres">
      <dgm:prSet presAssocID="{BFA5F95B-1890-48FC-9D1C-EB7AF9951F86}" presName="compNode" presStyleCnt="0"/>
      <dgm:spPr/>
    </dgm:pt>
    <dgm:pt modelId="{9B3F03F6-817B-49DE-82F1-D477292E77B8}" type="pres">
      <dgm:prSet presAssocID="{BFA5F95B-1890-48FC-9D1C-EB7AF9951F86}" presName="node" presStyleLbl="node1" presStyleIdx="0" presStyleCnt="3">
        <dgm:presLayoutVars>
          <dgm:bulletEnabled val="1"/>
        </dgm:presLayoutVars>
      </dgm:prSet>
      <dgm:spPr/>
      <dgm:t>
        <a:bodyPr/>
        <a:lstStyle/>
        <a:p>
          <a:endParaRPr lang="es-AR"/>
        </a:p>
      </dgm:t>
    </dgm:pt>
    <dgm:pt modelId="{B10C0DA6-8AF0-49B8-8147-6C71DE71B0DF}" type="pres">
      <dgm:prSet presAssocID="{BFA5F95B-1890-48FC-9D1C-EB7AF9951F86}" presName="invisiNode" presStyleLbl="node1" presStyleIdx="0" presStyleCnt="3"/>
      <dgm:spPr/>
    </dgm:pt>
    <dgm:pt modelId="{99F3945B-7681-4D09-A650-920231F0E5BD}" type="pres">
      <dgm:prSet presAssocID="{BFA5F95B-1890-48FC-9D1C-EB7AF9951F86}" presName="imagNode" presStyleLbl="fgImgPlace1" presStyleIdx="0" presStyleCnt="3"/>
      <dgm:spPr>
        <a:blipFill rotWithShape="0">
          <a:blip xmlns:r="http://schemas.openxmlformats.org/officeDocument/2006/relationships" r:embed="rId1"/>
          <a:stretch>
            <a:fillRect/>
          </a:stretch>
        </a:blipFill>
      </dgm:spPr>
    </dgm:pt>
    <dgm:pt modelId="{8DBC76A5-9A3E-48B5-BB1C-946250CBB871}" type="pres">
      <dgm:prSet presAssocID="{E9AA49D5-D5B0-40F3-99EA-42364B2657D5}" presName="sibTrans" presStyleLbl="sibTrans2D1" presStyleIdx="0" presStyleCnt="0"/>
      <dgm:spPr/>
      <dgm:t>
        <a:bodyPr/>
        <a:lstStyle/>
        <a:p>
          <a:endParaRPr lang="es-AR"/>
        </a:p>
      </dgm:t>
    </dgm:pt>
    <dgm:pt modelId="{DA535EFE-B43C-4C68-8D3E-19C37567230B}" type="pres">
      <dgm:prSet presAssocID="{1D2D6F32-D6A8-4EF6-BD33-5FC75A4CC90C}" presName="compNode" presStyleCnt="0"/>
      <dgm:spPr/>
    </dgm:pt>
    <dgm:pt modelId="{2E58DE98-978E-48D3-A0B4-D67F4E0D631B}" type="pres">
      <dgm:prSet presAssocID="{1D2D6F32-D6A8-4EF6-BD33-5FC75A4CC90C}" presName="node" presStyleLbl="node1" presStyleIdx="1" presStyleCnt="3">
        <dgm:presLayoutVars>
          <dgm:bulletEnabled val="1"/>
        </dgm:presLayoutVars>
      </dgm:prSet>
      <dgm:spPr/>
      <dgm:t>
        <a:bodyPr/>
        <a:lstStyle/>
        <a:p>
          <a:endParaRPr lang="es-AR"/>
        </a:p>
      </dgm:t>
    </dgm:pt>
    <dgm:pt modelId="{C7EBB3B3-3F73-4177-A339-8641D06BF8B7}" type="pres">
      <dgm:prSet presAssocID="{1D2D6F32-D6A8-4EF6-BD33-5FC75A4CC90C}" presName="invisiNode" presStyleLbl="node1" presStyleIdx="1" presStyleCnt="3"/>
      <dgm:spPr/>
    </dgm:pt>
    <dgm:pt modelId="{599FF36A-D025-4AEA-A968-2F266BB9E2B2}" type="pres">
      <dgm:prSet presAssocID="{1D2D6F32-D6A8-4EF6-BD33-5FC75A4CC90C}" presName="imagNode" presStyleLbl="fgImgPlace1" presStyleIdx="1" presStyleCnt="3"/>
      <dgm:spPr>
        <a:blipFill rotWithShape="0">
          <a:blip xmlns:r="http://schemas.openxmlformats.org/officeDocument/2006/relationships" r:embed="rId2"/>
          <a:stretch>
            <a:fillRect/>
          </a:stretch>
        </a:blipFill>
      </dgm:spPr>
    </dgm:pt>
    <dgm:pt modelId="{6852E6E9-35D6-48A1-B9D5-19B7EFB67BF4}" type="pres">
      <dgm:prSet presAssocID="{CD70FE22-21A5-43C1-8E9C-86064483F0C3}" presName="sibTrans" presStyleLbl="sibTrans2D1" presStyleIdx="0" presStyleCnt="0"/>
      <dgm:spPr/>
      <dgm:t>
        <a:bodyPr/>
        <a:lstStyle/>
        <a:p>
          <a:endParaRPr lang="es-AR"/>
        </a:p>
      </dgm:t>
    </dgm:pt>
    <dgm:pt modelId="{E5C88FC7-3577-4562-8A7B-EA12C85B2596}" type="pres">
      <dgm:prSet presAssocID="{83A3EA0B-7C9B-420D-BA10-1C425F19CEFB}" presName="compNode" presStyleCnt="0"/>
      <dgm:spPr/>
    </dgm:pt>
    <dgm:pt modelId="{F41378C4-343E-4883-9CE5-0F2D3F2D3745}" type="pres">
      <dgm:prSet presAssocID="{83A3EA0B-7C9B-420D-BA10-1C425F19CEFB}" presName="node" presStyleLbl="node1" presStyleIdx="2" presStyleCnt="3">
        <dgm:presLayoutVars>
          <dgm:bulletEnabled val="1"/>
        </dgm:presLayoutVars>
      </dgm:prSet>
      <dgm:spPr/>
      <dgm:t>
        <a:bodyPr/>
        <a:lstStyle/>
        <a:p>
          <a:endParaRPr lang="es-AR"/>
        </a:p>
      </dgm:t>
    </dgm:pt>
    <dgm:pt modelId="{6F53D546-D5ED-40F9-BDB0-2131C42681F5}" type="pres">
      <dgm:prSet presAssocID="{83A3EA0B-7C9B-420D-BA10-1C425F19CEFB}" presName="invisiNode" presStyleLbl="node1" presStyleIdx="2" presStyleCnt="3"/>
      <dgm:spPr/>
    </dgm:pt>
    <dgm:pt modelId="{3DA7EC53-B3F9-4A71-97D0-9F5F1570F3D8}" type="pres">
      <dgm:prSet presAssocID="{83A3EA0B-7C9B-420D-BA10-1C425F19CEFB}" presName="imagNode" presStyleLbl="fgImgPlace1" presStyleIdx="2" presStyleCnt="3"/>
      <dgm:spPr>
        <a:blipFill rotWithShape="0">
          <a:blip xmlns:r="http://schemas.openxmlformats.org/officeDocument/2006/relationships" r:embed="rId3"/>
          <a:stretch>
            <a:fillRect/>
          </a:stretch>
        </a:blipFill>
      </dgm:spPr>
    </dgm:pt>
  </dgm:ptLst>
  <dgm:cxnLst>
    <dgm:cxn modelId="{D4C4B9CF-DABC-425E-8BB0-96B918E2AAAB}" type="presOf" srcId="{BFA5F95B-1890-48FC-9D1C-EB7AF9951F86}" destId="{9B3F03F6-817B-49DE-82F1-D477292E77B8}" srcOrd="0" destOrd="0" presId="urn:microsoft.com/office/officeart/2005/8/layout/pList2#4"/>
    <dgm:cxn modelId="{C79DB2F6-38D4-47C8-9FE3-92185D6CF691}" type="presOf" srcId="{1D2D6F32-D6A8-4EF6-BD33-5FC75A4CC90C}" destId="{2E58DE98-978E-48D3-A0B4-D67F4E0D631B}" srcOrd="0" destOrd="0" presId="urn:microsoft.com/office/officeart/2005/8/layout/pList2#4"/>
    <dgm:cxn modelId="{C8B7C817-C143-44E5-8128-0EF9ADB833E5}" srcId="{1A28C6A4-B4AD-4812-AAAE-C2199776A652}" destId="{BFA5F95B-1890-48FC-9D1C-EB7AF9951F86}" srcOrd="0" destOrd="0" parTransId="{02B55BE0-C4EC-4F66-B59A-73791DDD96F3}" sibTransId="{E9AA49D5-D5B0-40F3-99EA-42364B2657D5}"/>
    <dgm:cxn modelId="{480209A7-3E7E-44C5-BF80-F0EB7809E969}" type="presOf" srcId="{CD70FE22-21A5-43C1-8E9C-86064483F0C3}" destId="{6852E6E9-35D6-48A1-B9D5-19B7EFB67BF4}" srcOrd="0" destOrd="0" presId="urn:microsoft.com/office/officeart/2005/8/layout/pList2#4"/>
    <dgm:cxn modelId="{56FB9A88-7E78-4911-90E2-164FABCC3E1C}" srcId="{1A28C6A4-B4AD-4812-AAAE-C2199776A652}" destId="{1D2D6F32-D6A8-4EF6-BD33-5FC75A4CC90C}" srcOrd="1" destOrd="0" parTransId="{1A882C91-55C8-4891-8D0C-7E77C8BD830E}" sibTransId="{CD70FE22-21A5-43C1-8E9C-86064483F0C3}"/>
    <dgm:cxn modelId="{485DC69A-0A56-427A-83AD-C1BCB1DF2163}" type="presOf" srcId="{83A3EA0B-7C9B-420D-BA10-1C425F19CEFB}" destId="{F41378C4-343E-4883-9CE5-0F2D3F2D3745}" srcOrd="0" destOrd="0" presId="urn:microsoft.com/office/officeart/2005/8/layout/pList2#4"/>
    <dgm:cxn modelId="{748262F7-4F4E-47BA-81C2-C1B57CA72B5D}" srcId="{1A28C6A4-B4AD-4812-AAAE-C2199776A652}" destId="{83A3EA0B-7C9B-420D-BA10-1C425F19CEFB}" srcOrd="2" destOrd="0" parTransId="{2B6E4E32-CE0F-44E3-A807-C89893E37816}" sibTransId="{F850972B-F500-418A-865E-BE4EF72098DA}"/>
    <dgm:cxn modelId="{E2B0AFC9-01BE-42C6-A61D-D1B428E25E3D}" type="presOf" srcId="{E9AA49D5-D5B0-40F3-99EA-42364B2657D5}" destId="{8DBC76A5-9A3E-48B5-BB1C-946250CBB871}" srcOrd="0" destOrd="0" presId="urn:microsoft.com/office/officeart/2005/8/layout/pList2#4"/>
    <dgm:cxn modelId="{41ECD451-5DCF-43C4-AD47-EEAC34E96FC3}" type="presOf" srcId="{1A28C6A4-B4AD-4812-AAAE-C2199776A652}" destId="{02923309-AAEC-475E-AABF-07766374E01D}" srcOrd="0" destOrd="0" presId="urn:microsoft.com/office/officeart/2005/8/layout/pList2#4"/>
    <dgm:cxn modelId="{F8212482-1E03-474F-9AE7-8B386DDCAEE2}" type="presParOf" srcId="{02923309-AAEC-475E-AABF-07766374E01D}" destId="{AE7284F2-6DA9-47FC-93C3-71D4C5A82CE5}" srcOrd="0" destOrd="0" presId="urn:microsoft.com/office/officeart/2005/8/layout/pList2#4"/>
    <dgm:cxn modelId="{9BEE9473-85E5-421F-917D-CE7352C240AC}" type="presParOf" srcId="{02923309-AAEC-475E-AABF-07766374E01D}" destId="{BFEADFEC-8E55-448D-812C-11F24CF5C2A7}" srcOrd="1" destOrd="0" presId="urn:microsoft.com/office/officeart/2005/8/layout/pList2#4"/>
    <dgm:cxn modelId="{152390FA-51D6-4C3A-A085-5D6A64AAF272}" type="presParOf" srcId="{BFEADFEC-8E55-448D-812C-11F24CF5C2A7}" destId="{5E708FB7-5DE9-424B-B3E7-9D7D9730A792}" srcOrd="0" destOrd="0" presId="urn:microsoft.com/office/officeart/2005/8/layout/pList2#4"/>
    <dgm:cxn modelId="{2BFF16AC-D672-4C68-BF73-217479A4CCE3}" type="presParOf" srcId="{5E708FB7-5DE9-424B-B3E7-9D7D9730A792}" destId="{9B3F03F6-817B-49DE-82F1-D477292E77B8}" srcOrd="0" destOrd="0" presId="urn:microsoft.com/office/officeart/2005/8/layout/pList2#4"/>
    <dgm:cxn modelId="{61B02B93-53DA-4B39-8064-9170A14D904E}" type="presParOf" srcId="{5E708FB7-5DE9-424B-B3E7-9D7D9730A792}" destId="{B10C0DA6-8AF0-49B8-8147-6C71DE71B0DF}" srcOrd="1" destOrd="0" presId="urn:microsoft.com/office/officeart/2005/8/layout/pList2#4"/>
    <dgm:cxn modelId="{A66883B9-2E12-473B-BC72-99BE4888D545}" type="presParOf" srcId="{5E708FB7-5DE9-424B-B3E7-9D7D9730A792}" destId="{99F3945B-7681-4D09-A650-920231F0E5BD}" srcOrd="2" destOrd="0" presId="urn:microsoft.com/office/officeart/2005/8/layout/pList2#4"/>
    <dgm:cxn modelId="{9E046168-AFB8-4420-A45D-7D80CC3081A9}" type="presParOf" srcId="{BFEADFEC-8E55-448D-812C-11F24CF5C2A7}" destId="{8DBC76A5-9A3E-48B5-BB1C-946250CBB871}" srcOrd="1" destOrd="0" presId="urn:microsoft.com/office/officeart/2005/8/layout/pList2#4"/>
    <dgm:cxn modelId="{EAD8AB76-ADBA-4A28-A93D-F18ED87AAD22}" type="presParOf" srcId="{BFEADFEC-8E55-448D-812C-11F24CF5C2A7}" destId="{DA535EFE-B43C-4C68-8D3E-19C37567230B}" srcOrd="2" destOrd="0" presId="urn:microsoft.com/office/officeart/2005/8/layout/pList2#4"/>
    <dgm:cxn modelId="{C43F09E8-A218-4B42-8931-437525B7DEE0}" type="presParOf" srcId="{DA535EFE-B43C-4C68-8D3E-19C37567230B}" destId="{2E58DE98-978E-48D3-A0B4-D67F4E0D631B}" srcOrd="0" destOrd="0" presId="urn:microsoft.com/office/officeart/2005/8/layout/pList2#4"/>
    <dgm:cxn modelId="{11556EE8-5FBD-4A30-8D3B-1D8D2F6B5A69}" type="presParOf" srcId="{DA535EFE-B43C-4C68-8D3E-19C37567230B}" destId="{C7EBB3B3-3F73-4177-A339-8641D06BF8B7}" srcOrd="1" destOrd="0" presId="urn:microsoft.com/office/officeart/2005/8/layout/pList2#4"/>
    <dgm:cxn modelId="{7175F783-185C-4B9D-AFC3-62A3D80156E5}" type="presParOf" srcId="{DA535EFE-B43C-4C68-8D3E-19C37567230B}" destId="{599FF36A-D025-4AEA-A968-2F266BB9E2B2}" srcOrd="2" destOrd="0" presId="urn:microsoft.com/office/officeart/2005/8/layout/pList2#4"/>
    <dgm:cxn modelId="{AAED1DE7-B84E-4B43-AE73-FC1B0D4E8CE6}" type="presParOf" srcId="{BFEADFEC-8E55-448D-812C-11F24CF5C2A7}" destId="{6852E6E9-35D6-48A1-B9D5-19B7EFB67BF4}" srcOrd="3" destOrd="0" presId="urn:microsoft.com/office/officeart/2005/8/layout/pList2#4"/>
    <dgm:cxn modelId="{DA7C746B-C2E4-4B15-8B4D-E4723A54A4FC}" type="presParOf" srcId="{BFEADFEC-8E55-448D-812C-11F24CF5C2A7}" destId="{E5C88FC7-3577-4562-8A7B-EA12C85B2596}" srcOrd="4" destOrd="0" presId="urn:microsoft.com/office/officeart/2005/8/layout/pList2#4"/>
    <dgm:cxn modelId="{CB129CB5-8300-4A4A-BF12-FB4D81F309A3}" type="presParOf" srcId="{E5C88FC7-3577-4562-8A7B-EA12C85B2596}" destId="{F41378C4-343E-4883-9CE5-0F2D3F2D3745}" srcOrd="0" destOrd="0" presId="urn:microsoft.com/office/officeart/2005/8/layout/pList2#4"/>
    <dgm:cxn modelId="{744036EE-B4E8-44CA-9E7B-4D8C172A0045}" type="presParOf" srcId="{E5C88FC7-3577-4562-8A7B-EA12C85B2596}" destId="{6F53D546-D5ED-40F9-BDB0-2131C42681F5}" srcOrd="1" destOrd="0" presId="urn:microsoft.com/office/officeart/2005/8/layout/pList2#4"/>
    <dgm:cxn modelId="{C4DE8FA7-436F-4731-80EB-40A191050826}" type="presParOf" srcId="{E5C88FC7-3577-4562-8A7B-EA12C85B2596}" destId="{3DA7EC53-B3F9-4A71-97D0-9F5F1570F3D8}" srcOrd="2" destOrd="0" presId="urn:microsoft.com/office/officeart/2005/8/layout/pList2#4"/>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DD6A80A-9EB9-4831-B086-9A564C13A120}" type="doc">
      <dgm:prSet loTypeId="urn:microsoft.com/office/officeart/2005/8/layout/vList2" loCatId="list" qsTypeId="urn:microsoft.com/office/officeart/2005/8/quickstyle/simple5" qsCatId="simple" csTypeId="urn:microsoft.com/office/officeart/2005/8/colors/accent6_2" csCatId="accent6" phldr="1"/>
      <dgm:spPr/>
      <dgm:t>
        <a:bodyPr/>
        <a:lstStyle/>
        <a:p>
          <a:endParaRPr lang="es-MX"/>
        </a:p>
      </dgm:t>
    </dgm:pt>
    <dgm:pt modelId="{969349EB-A2F3-4E6B-AD43-A88C9707B8EA}">
      <dgm:prSet phldrT="[Texto]"/>
      <dgm:spPr/>
      <dgm:t>
        <a:bodyPr/>
        <a:lstStyle/>
        <a:p>
          <a:r>
            <a:rPr lang="es-AR" dirty="0"/>
            <a:t>Ventajas:</a:t>
          </a:r>
          <a:endParaRPr lang="es-MX" dirty="0"/>
        </a:p>
      </dgm:t>
    </dgm:pt>
    <dgm:pt modelId="{661002EB-7EF6-4028-8F1C-860C5AEB1BC6}" type="parTrans" cxnId="{E28E383D-9290-46F2-BA18-D1EE840F358A}">
      <dgm:prSet/>
      <dgm:spPr/>
      <dgm:t>
        <a:bodyPr/>
        <a:lstStyle/>
        <a:p>
          <a:endParaRPr lang="es-MX"/>
        </a:p>
      </dgm:t>
    </dgm:pt>
    <dgm:pt modelId="{81FA58DB-11A5-40E1-A9EA-ED0EAA167DFC}" type="sibTrans" cxnId="{E28E383D-9290-46F2-BA18-D1EE840F358A}">
      <dgm:prSet/>
      <dgm:spPr/>
      <dgm:t>
        <a:bodyPr/>
        <a:lstStyle/>
        <a:p>
          <a:endParaRPr lang="es-MX"/>
        </a:p>
      </dgm:t>
    </dgm:pt>
    <dgm:pt modelId="{343B9B10-B9B4-41EB-893E-75404A44656F}">
      <dgm:prSet phldrT="[Texto]"/>
      <dgm:spPr/>
      <dgm:t>
        <a:bodyPr/>
        <a:lstStyle/>
        <a:p>
          <a:r>
            <a:rPr lang="es-AR" dirty="0"/>
            <a:t>Acciones sencillas sin tocar el dispositivo.</a:t>
          </a:r>
          <a:endParaRPr lang="es-MX" dirty="0"/>
        </a:p>
      </dgm:t>
    </dgm:pt>
    <dgm:pt modelId="{8C9E24CB-FC7A-4BE2-A7CD-B06650EA00A8}" type="parTrans" cxnId="{A2D31ABB-A306-42F5-BBB4-2905970D40DB}">
      <dgm:prSet/>
      <dgm:spPr/>
      <dgm:t>
        <a:bodyPr/>
        <a:lstStyle/>
        <a:p>
          <a:endParaRPr lang="es-MX"/>
        </a:p>
      </dgm:t>
    </dgm:pt>
    <dgm:pt modelId="{3ED418FE-F6BA-4232-849B-8739B7DAE74E}" type="sibTrans" cxnId="{A2D31ABB-A306-42F5-BBB4-2905970D40DB}">
      <dgm:prSet/>
      <dgm:spPr/>
      <dgm:t>
        <a:bodyPr/>
        <a:lstStyle/>
        <a:p>
          <a:endParaRPr lang="es-MX"/>
        </a:p>
      </dgm:t>
    </dgm:pt>
    <dgm:pt modelId="{A15648A8-1370-4446-872D-AEF91611BD57}">
      <dgm:prSet phldrT="[Texto]"/>
      <dgm:spPr/>
      <dgm:t>
        <a:bodyPr/>
        <a:lstStyle/>
        <a:p>
          <a:r>
            <a:rPr lang="es-AR" dirty="0"/>
            <a:t>Desventajas:</a:t>
          </a:r>
          <a:endParaRPr lang="es-MX" dirty="0"/>
        </a:p>
      </dgm:t>
    </dgm:pt>
    <dgm:pt modelId="{E56FF102-EA95-4595-B3BE-8590757915D2}" type="parTrans" cxnId="{76966649-8CC6-41B3-8412-A7C89E8C6420}">
      <dgm:prSet/>
      <dgm:spPr/>
      <dgm:t>
        <a:bodyPr/>
        <a:lstStyle/>
        <a:p>
          <a:endParaRPr lang="es-MX"/>
        </a:p>
      </dgm:t>
    </dgm:pt>
    <dgm:pt modelId="{1AA9A954-5AFC-4A52-90DE-CC029D9CECA2}" type="sibTrans" cxnId="{76966649-8CC6-41B3-8412-A7C89E8C6420}">
      <dgm:prSet/>
      <dgm:spPr/>
      <dgm:t>
        <a:bodyPr/>
        <a:lstStyle/>
        <a:p>
          <a:endParaRPr lang="es-MX"/>
        </a:p>
      </dgm:t>
    </dgm:pt>
    <dgm:pt modelId="{8D847B6E-11A6-463C-B241-5AEB7A6754F2}">
      <dgm:prSet phldrT="[Texto]"/>
      <dgm:spPr/>
      <dgm:t>
        <a:bodyPr/>
        <a:lstStyle/>
        <a:p>
          <a:r>
            <a:rPr lang="es-AR" dirty="0"/>
            <a:t>Requieren Sensor de Proximidad</a:t>
          </a:r>
          <a:endParaRPr lang="es-MX" dirty="0"/>
        </a:p>
      </dgm:t>
    </dgm:pt>
    <dgm:pt modelId="{9692EDA6-8331-4213-A231-4F99CCF554F7}" type="parTrans" cxnId="{4ACED8C2-B337-49DC-B923-4277B641AED8}">
      <dgm:prSet/>
      <dgm:spPr/>
      <dgm:t>
        <a:bodyPr/>
        <a:lstStyle/>
        <a:p>
          <a:endParaRPr lang="es-MX"/>
        </a:p>
      </dgm:t>
    </dgm:pt>
    <dgm:pt modelId="{C3AE6532-FFCA-4CF8-A390-CCFDF78557F1}" type="sibTrans" cxnId="{4ACED8C2-B337-49DC-B923-4277B641AED8}">
      <dgm:prSet/>
      <dgm:spPr/>
      <dgm:t>
        <a:bodyPr/>
        <a:lstStyle/>
        <a:p>
          <a:endParaRPr lang="es-MX"/>
        </a:p>
      </dgm:t>
    </dgm:pt>
    <dgm:pt modelId="{2B827567-617E-4E05-BC6D-3C5F527763F0}">
      <dgm:prSet phldrT="[Texto]"/>
      <dgm:spPr/>
      <dgm:t>
        <a:bodyPr/>
        <a:lstStyle/>
        <a:p>
          <a:r>
            <a:rPr lang="es-AR" dirty="0"/>
            <a:t>Acciones limitadas</a:t>
          </a:r>
          <a:endParaRPr lang="es-MX" dirty="0"/>
        </a:p>
      </dgm:t>
    </dgm:pt>
    <dgm:pt modelId="{3F13F665-FDD7-45E6-B94C-8D1A603C17AD}" type="parTrans" cxnId="{BE59696F-B556-40A1-BF10-09DF751F0D99}">
      <dgm:prSet/>
      <dgm:spPr/>
      <dgm:t>
        <a:bodyPr/>
        <a:lstStyle/>
        <a:p>
          <a:endParaRPr lang="es-MX"/>
        </a:p>
      </dgm:t>
    </dgm:pt>
    <dgm:pt modelId="{FDAFF4AE-4DD7-4DAB-940C-C41769E36ED0}" type="sibTrans" cxnId="{BE59696F-B556-40A1-BF10-09DF751F0D99}">
      <dgm:prSet/>
      <dgm:spPr/>
      <dgm:t>
        <a:bodyPr/>
        <a:lstStyle/>
        <a:p>
          <a:endParaRPr lang="es-MX"/>
        </a:p>
      </dgm:t>
    </dgm:pt>
    <dgm:pt modelId="{7E521F12-44DE-427C-8D6A-E41DD784D206}">
      <dgm:prSet phldrT="[Texto]"/>
      <dgm:spPr/>
      <dgm:t>
        <a:bodyPr/>
        <a:lstStyle/>
        <a:p>
          <a:endParaRPr lang="es-MX" dirty="0"/>
        </a:p>
      </dgm:t>
    </dgm:pt>
    <dgm:pt modelId="{DB0798D8-241A-4844-9B56-F9FE675AC087}" type="parTrans" cxnId="{FFEC8F34-BF73-4E31-B530-D597ABD05113}">
      <dgm:prSet/>
      <dgm:spPr/>
      <dgm:t>
        <a:bodyPr/>
        <a:lstStyle/>
        <a:p>
          <a:endParaRPr lang="es-MX"/>
        </a:p>
      </dgm:t>
    </dgm:pt>
    <dgm:pt modelId="{5B6060EC-C374-4A85-A5DC-AF56DAAB815B}" type="sibTrans" cxnId="{FFEC8F34-BF73-4E31-B530-D597ABD05113}">
      <dgm:prSet/>
      <dgm:spPr/>
      <dgm:t>
        <a:bodyPr/>
        <a:lstStyle/>
        <a:p>
          <a:endParaRPr lang="es-MX"/>
        </a:p>
      </dgm:t>
    </dgm:pt>
    <dgm:pt modelId="{C7863A93-2FF5-4663-9263-F26EFEBD8BB5}" type="pres">
      <dgm:prSet presAssocID="{1DD6A80A-9EB9-4831-B086-9A564C13A120}" presName="linear" presStyleCnt="0">
        <dgm:presLayoutVars>
          <dgm:animLvl val="lvl"/>
          <dgm:resizeHandles val="exact"/>
        </dgm:presLayoutVars>
      </dgm:prSet>
      <dgm:spPr/>
      <dgm:t>
        <a:bodyPr/>
        <a:lstStyle/>
        <a:p>
          <a:endParaRPr lang="es-AR"/>
        </a:p>
      </dgm:t>
    </dgm:pt>
    <dgm:pt modelId="{A39F8324-E283-4F74-B17B-9C273DD59568}" type="pres">
      <dgm:prSet presAssocID="{969349EB-A2F3-4E6B-AD43-A88C9707B8EA}" presName="parentText" presStyleLbl="node1" presStyleIdx="0" presStyleCnt="2">
        <dgm:presLayoutVars>
          <dgm:chMax val="0"/>
          <dgm:bulletEnabled val="1"/>
        </dgm:presLayoutVars>
      </dgm:prSet>
      <dgm:spPr/>
      <dgm:t>
        <a:bodyPr/>
        <a:lstStyle/>
        <a:p>
          <a:endParaRPr lang="es-AR"/>
        </a:p>
      </dgm:t>
    </dgm:pt>
    <dgm:pt modelId="{2B13C4F5-3921-4264-BD8D-DB4161BE2E80}" type="pres">
      <dgm:prSet presAssocID="{969349EB-A2F3-4E6B-AD43-A88C9707B8EA}" presName="childText" presStyleLbl="revTx" presStyleIdx="0" presStyleCnt="2">
        <dgm:presLayoutVars>
          <dgm:bulletEnabled val="1"/>
        </dgm:presLayoutVars>
      </dgm:prSet>
      <dgm:spPr/>
      <dgm:t>
        <a:bodyPr/>
        <a:lstStyle/>
        <a:p>
          <a:endParaRPr lang="es-AR"/>
        </a:p>
      </dgm:t>
    </dgm:pt>
    <dgm:pt modelId="{AA5D0D2D-7658-4B83-8E7F-F01D837024F3}" type="pres">
      <dgm:prSet presAssocID="{A15648A8-1370-4446-872D-AEF91611BD57}" presName="parentText" presStyleLbl="node1" presStyleIdx="1" presStyleCnt="2">
        <dgm:presLayoutVars>
          <dgm:chMax val="0"/>
          <dgm:bulletEnabled val="1"/>
        </dgm:presLayoutVars>
      </dgm:prSet>
      <dgm:spPr/>
      <dgm:t>
        <a:bodyPr/>
        <a:lstStyle/>
        <a:p>
          <a:endParaRPr lang="es-AR"/>
        </a:p>
      </dgm:t>
    </dgm:pt>
    <dgm:pt modelId="{2E0F7F9E-1A06-4ADD-B581-F390CC01E72E}" type="pres">
      <dgm:prSet presAssocID="{A15648A8-1370-4446-872D-AEF91611BD57}" presName="childText" presStyleLbl="revTx" presStyleIdx="1" presStyleCnt="2">
        <dgm:presLayoutVars>
          <dgm:bulletEnabled val="1"/>
        </dgm:presLayoutVars>
      </dgm:prSet>
      <dgm:spPr/>
      <dgm:t>
        <a:bodyPr/>
        <a:lstStyle/>
        <a:p>
          <a:endParaRPr lang="es-AR"/>
        </a:p>
      </dgm:t>
    </dgm:pt>
  </dgm:ptLst>
  <dgm:cxnLst>
    <dgm:cxn modelId="{1BD4BA14-C416-45AD-A58C-F1EA182D0353}" type="presOf" srcId="{A15648A8-1370-4446-872D-AEF91611BD57}" destId="{AA5D0D2D-7658-4B83-8E7F-F01D837024F3}" srcOrd="0" destOrd="0" presId="urn:microsoft.com/office/officeart/2005/8/layout/vList2"/>
    <dgm:cxn modelId="{4ACED8C2-B337-49DC-B923-4277B641AED8}" srcId="{A15648A8-1370-4446-872D-AEF91611BD57}" destId="{8D847B6E-11A6-463C-B241-5AEB7A6754F2}" srcOrd="0" destOrd="0" parTransId="{9692EDA6-8331-4213-A231-4F99CCF554F7}" sibTransId="{C3AE6532-FFCA-4CF8-A390-CCFDF78557F1}"/>
    <dgm:cxn modelId="{BDBBE5EC-6247-4D9A-BF98-E7B3B7294831}" type="presOf" srcId="{343B9B10-B9B4-41EB-893E-75404A44656F}" destId="{2B13C4F5-3921-4264-BD8D-DB4161BE2E80}" srcOrd="0" destOrd="0" presId="urn:microsoft.com/office/officeart/2005/8/layout/vList2"/>
    <dgm:cxn modelId="{0975438A-A14F-41D3-A174-F2A3654B0C86}" type="presOf" srcId="{969349EB-A2F3-4E6B-AD43-A88C9707B8EA}" destId="{A39F8324-E283-4F74-B17B-9C273DD59568}" srcOrd="0" destOrd="0" presId="urn:microsoft.com/office/officeart/2005/8/layout/vList2"/>
    <dgm:cxn modelId="{FFEC8F34-BF73-4E31-B530-D597ABD05113}" srcId="{969349EB-A2F3-4E6B-AD43-A88C9707B8EA}" destId="{7E521F12-44DE-427C-8D6A-E41DD784D206}" srcOrd="1" destOrd="0" parTransId="{DB0798D8-241A-4844-9B56-F9FE675AC087}" sibTransId="{5B6060EC-C374-4A85-A5DC-AF56DAAB815B}"/>
    <dgm:cxn modelId="{BE59696F-B556-40A1-BF10-09DF751F0D99}" srcId="{A15648A8-1370-4446-872D-AEF91611BD57}" destId="{2B827567-617E-4E05-BC6D-3C5F527763F0}" srcOrd="1" destOrd="0" parTransId="{3F13F665-FDD7-45E6-B94C-8D1A603C17AD}" sibTransId="{FDAFF4AE-4DD7-4DAB-940C-C41769E36ED0}"/>
    <dgm:cxn modelId="{A2D31ABB-A306-42F5-BBB4-2905970D40DB}" srcId="{969349EB-A2F3-4E6B-AD43-A88C9707B8EA}" destId="{343B9B10-B9B4-41EB-893E-75404A44656F}" srcOrd="0" destOrd="0" parTransId="{8C9E24CB-FC7A-4BE2-A7CD-B06650EA00A8}" sibTransId="{3ED418FE-F6BA-4232-849B-8739B7DAE74E}"/>
    <dgm:cxn modelId="{76966649-8CC6-41B3-8412-A7C89E8C6420}" srcId="{1DD6A80A-9EB9-4831-B086-9A564C13A120}" destId="{A15648A8-1370-4446-872D-AEF91611BD57}" srcOrd="1" destOrd="0" parTransId="{E56FF102-EA95-4595-B3BE-8590757915D2}" sibTransId="{1AA9A954-5AFC-4A52-90DE-CC029D9CECA2}"/>
    <dgm:cxn modelId="{E28E383D-9290-46F2-BA18-D1EE840F358A}" srcId="{1DD6A80A-9EB9-4831-B086-9A564C13A120}" destId="{969349EB-A2F3-4E6B-AD43-A88C9707B8EA}" srcOrd="0" destOrd="0" parTransId="{661002EB-7EF6-4028-8F1C-860C5AEB1BC6}" sibTransId="{81FA58DB-11A5-40E1-A9EA-ED0EAA167DFC}"/>
    <dgm:cxn modelId="{F1C141F4-A570-4992-8F6F-C32DED4355CF}" type="presOf" srcId="{1DD6A80A-9EB9-4831-B086-9A564C13A120}" destId="{C7863A93-2FF5-4663-9263-F26EFEBD8BB5}" srcOrd="0" destOrd="0" presId="urn:microsoft.com/office/officeart/2005/8/layout/vList2"/>
    <dgm:cxn modelId="{E764CEAB-DFFB-4396-A5D2-3B78BF6B918B}" type="presOf" srcId="{2B827567-617E-4E05-BC6D-3C5F527763F0}" destId="{2E0F7F9E-1A06-4ADD-B581-F390CC01E72E}" srcOrd="0" destOrd="1" presId="urn:microsoft.com/office/officeart/2005/8/layout/vList2"/>
    <dgm:cxn modelId="{4E8AF271-310E-40F3-967C-2E6713B79FED}" type="presOf" srcId="{7E521F12-44DE-427C-8D6A-E41DD784D206}" destId="{2B13C4F5-3921-4264-BD8D-DB4161BE2E80}" srcOrd="0" destOrd="1" presId="urn:microsoft.com/office/officeart/2005/8/layout/vList2"/>
    <dgm:cxn modelId="{5073DE71-03E7-438E-A503-15523CF7FFC6}" type="presOf" srcId="{8D847B6E-11A6-463C-B241-5AEB7A6754F2}" destId="{2E0F7F9E-1A06-4ADD-B581-F390CC01E72E}" srcOrd="0" destOrd="0" presId="urn:microsoft.com/office/officeart/2005/8/layout/vList2"/>
    <dgm:cxn modelId="{E24A823D-8B55-4BDB-9F3B-61EA01C58681}" type="presParOf" srcId="{C7863A93-2FF5-4663-9263-F26EFEBD8BB5}" destId="{A39F8324-E283-4F74-B17B-9C273DD59568}" srcOrd="0" destOrd="0" presId="urn:microsoft.com/office/officeart/2005/8/layout/vList2"/>
    <dgm:cxn modelId="{2A39BF7F-2DD7-4099-A1C6-35976386BCA4}" type="presParOf" srcId="{C7863A93-2FF5-4663-9263-F26EFEBD8BB5}" destId="{2B13C4F5-3921-4264-BD8D-DB4161BE2E80}" srcOrd="1" destOrd="0" presId="urn:microsoft.com/office/officeart/2005/8/layout/vList2"/>
    <dgm:cxn modelId="{5BD53882-A76C-404F-B47F-FD5D00C7B900}" type="presParOf" srcId="{C7863A93-2FF5-4663-9263-F26EFEBD8BB5}" destId="{AA5D0D2D-7658-4B83-8E7F-F01D837024F3}" srcOrd="2" destOrd="0" presId="urn:microsoft.com/office/officeart/2005/8/layout/vList2"/>
    <dgm:cxn modelId="{8AB4A97E-C6A8-411D-91CB-30C93C0C3836}" type="presParOf" srcId="{C7863A93-2FF5-4663-9263-F26EFEBD8BB5}" destId="{2E0F7F9E-1A06-4ADD-B581-F390CC01E72E}"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6C14996-B902-4D36-AC14-EC41CDB21B30}" type="doc">
      <dgm:prSet loTypeId="urn:microsoft.com/office/officeart/2005/8/layout/vList3#2" loCatId="list" qsTypeId="urn:microsoft.com/office/officeart/2005/8/quickstyle/simple1" qsCatId="simple" csTypeId="urn:microsoft.com/office/officeart/2005/8/colors/accent3_2" csCatId="accent3" phldr="1"/>
      <dgm:spPr/>
      <dgm:t>
        <a:bodyPr/>
        <a:lstStyle/>
        <a:p>
          <a:endParaRPr lang="es-AR"/>
        </a:p>
      </dgm:t>
    </dgm:pt>
    <dgm:pt modelId="{D145EB23-E5D0-4BA6-9617-28EE2E6B151A}">
      <dgm:prSet phldrT="[Texto]" custT="1"/>
      <dgm:spPr/>
      <dgm:t>
        <a:bodyPr/>
        <a:lstStyle/>
        <a:p>
          <a:r>
            <a:rPr lang="es-AR" sz="1400" b="1" dirty="0"/>
            <a:t>Sistema TRANSIT (1965)</a:t>
          </a:r>
        </a:p>
      </dgm:t>
    </dgm:pt>
    <dgm:pt modelId="{1BACB079-B101-4FB9-B76D-485FF8CDC29F}" type="parTrans" cxnId="{FA9FD37D-F8CC-4AE8-B5FA-C2CD778574CC}">
      <dgm:prSet/>
      <dgm:spPr/>
      <dgm:t>
        <a:bodyPr/>
        <a:lstStyle/>
        <a:p>
          <a:endParaRPr lang="es-AR"/>
        </a:p>
      </dgm:t>
    </dgm:pt>
    <dgm:pt modelId="{BDF3431A-FCFB-4EFB-8038-F8727F66AD44}" type="sibTrans" cxnId="{FA9FD37D-F8CC-4AE8-B5FA-C2CD778574CC}">
      <dgm:prSet/>
      <dgm:spPr/>
      <dgm:t>
        <a:bodyPr/>
        <a:lstStyle/>
        <a:p>
          <a:endParaRPr lang="es-AR"/>
        </a:p>
      </dgm:t>
    </dgm:pt>
    <dgm:pt modelId="{EF63D897-F716-4A20-9E78-111922DB44BA}">
      <dgm:prSet phldrT="[Texto]" custT="1"/>
      <dgm:spPr/>
      <dgm:t>
        <a:bodyPr/>
        <a:lstStyle/>
        <a:p>
          <a:r>
            <a:rPr lang="es-AR" sz="1400" dirty="0"/>
            <a:t>Al principio del año 60 por la armada estadounidense. </a:t>
          </a:r>
        </a:p>
      </dgm:t>
    </dgm:pt>
    <dgm:pt modelId="{63914AA9-AE6F-43FF-9D91-D7F971F3E4FB}" type="parTrans" cxnId="{96078D8F-DD12-47A5-ADAE-A9CD390A3827}">
      <dgm:prSet/>
      <dgm:spPr/>
      <dgm:t>
        <a:bodyPr/>
        <a:lstStyle/>
        <a:p>
          <a:endParaRPr lang="es-AR"/>
        </a:p>
      </dgm:t>
    </dgm:pt>
    <dgm:pt modelId="{64268EA1-3410-4F88-ADCF-498172DF30A4}" type="sibTrans" cxnId="{96078D8F-DD12-47A5-ADAE-A9CD390A3827}">
      <dgm:prSet/>
      <dgm:spPr/>
      <dgm:t>
        <a:bodyPr/>
        <a:lstStyle/>
        <a:p>
          <a:endParaRPr lang="es-AR"/>
        </a:p>
      </dgm:t>
    </dgm:pt>
    <dgm:pt modelId="{1596BFE3-AB13-403E-95BF-A6E5225F639A}">
      <dgm:prSet phldrT="[Texto]" custT="1"/>
      <dgm:spPr/>
      <dgm:t>
        <a:bodyPr/>
        <a:lstStyle/>
        <a:p>
          <a:r>
            <a:rPr lang="es-AR" sz="1400" dirty="0"/>
            <a:t>Constituido por una constelación de 6 satélites.</a:t>
          </a:r>
          <a:endParaRPr lang="es-AR" sz="1200" dirty="0"/>
        </a:p>
      </dgm:t>
    </dgm:pt>
    <dgm:pt modelId="{4C15FF15-B959-406E-B1DC-65F9521ECBA4}" type="parTrans" cxnId="{45C1974B-B95B-4FF0-871C-21A3E9FC8579}">
      <dgm:prSet/>
      <dgm:spPr/>
      <dgm:t>
        <a:bodyPr/>
        <a:lstStyle/>
        <a:p>
          <a:endParaRPr lang="es-AR"/>
        </a:p>
      </dgm:t>
    </dgm:pt>
    <dgm:pt modelId="{A68665AE-B67B-4180-9798-68E4BD8157B6}" type="sibTrans" cxnId="{45C1974B-B95B-4FF0-871C-21A3E9FC8579}">
      <dgm:prSet/>
      <dgm:spPr/>
      <dgm:t>
        <a:bodyPr/>
        <a:lstStyle/>
        <a:p>
          <a:endParaRPr lang="es-AR"/>
        </a:p>
      </dgm:t>
    </dgm:pt>
    <dgm:pt modelId="{AF017126-9C59-4756-B568-032B1657F9F8}">
      <dgm:prSet phldrT="[Texto]"/>
      <dgm:spPr/>
      <dgm:t>
        <a:bodyPr/>
        <a:lstStyle/>
        <a:p>
          <a:r>
            <a:rPr lang="es-AR" b="1" dirty="0"/>
            <a:t>Sistema GPS actual (1995)</a:t>
          </a:r>
        </a:p>
      </dgm:t>
    </dgm:pt>
    <dgm:pt modelId="{859F8063-B93F-48C9-A958-6EF477467B1A}" type="parTrans" cxnId="{25C02504-4B13-4712-BBF9-4D2A3C26142F}">
      <dgm:prSet/>
      <dgm:spPr/>
      <dgm:t>
        <a:bodyPr/>
        <a:lstStyle/>
        <a:p>
          <a:endParaRPr lang="es-AR"/>
        </a:p>
      </dgm:t>
    </dgm:pt>
    <dgm:pt modelId="{5C949427-11F8-46AE-AA36-4E189153FFF9}" type="sibTrans" cxnId="{25C02504-4B13-4712-BBF9-4D2A3C26142F}">
      <dgm:prSet/>
      <dgm:spPr/>
      <dgm:t>
        <a:bodyPr/>
        <a:lstStyle/>
        <a:p>
          <a:endParaRPr lang="es-AR"/>
        </a:p>
      </dgm:t>
    </dgm:pt>
    <dgm:pt modelId="{5AFB0089-E59C-4542-8B40-74307541A0B7}">
      <dgm:prSet phldrT="[Texto]"/>
      <dgm:spPr/>
      <dgm:t>
        <a:bodyPr/>
        <a:lstStyle/>
        <a:p>
          <a:r>
            <a:rPr lang="es-AR" dirty="0"/>
            <a:t>NAVSTAR-GPS </a:t>
          </a:r>
        </a:p>
      </dgm:t>
    </dgm:pt>
    <dgm:pt modelId="{D6494412-60D6-41AF-9317-310801B79699}" type="parTrans" cxnId="{BDE38A76-1CBC-4E9C-A416-76E1A804582D}">
      <dgm:prSet/>
      <dgm:spPr/>
      <dgm:t>
        <a:bodyPr/>
        <a:lstStyle/>
        <a:p>
          <a:endParaRPr lang="es-AR"/>
        </a:p>
      </dgm:t>
    </dgm:pt>
    <dgm:pt modelId="{0707EB5A-F8A9-4BA8-A09D-F96C9AA84A05}" type="sibTrans" cxnId="{BDE38A76-1CBC-4E9C-A416-76E1A804582D}">
      <dgm:prSet/>
      <dgm:spPr/>
      <dgm:t>
        <a:bodyPr/>
        <a:lstStyle/>
        <a:p>
          <a:endParaRPr lang="es-AR"/>
        </a:p>
      </dgm:t>
    </dgm:pt>
    <dgm:pt modelId="{00C58195-D509-45FF-99E0-4056BE5A59C4}">
      <dgm:prSet phldrT="[Texto]"/>
      <dgm:spPr/>
      <dgm:t>
        <a:bodyPr/>
        <a:lstStyle/>
        <a:p>
          <a:r>
            <a:rPr lang="es-AR" dirty="0"/>
            <a:t>GLONASS</a:t>
          </a:r>
        </a:p>
      </dgm:t>
    </dgm:pt>
    <dgm:pt modelId="{52C83947-EB9F-430B-971B-8E7BF5562E15}" type="parTrans" cxnId="{98BA2CE7-310D-4706-88B3-89A0458092BF}">
      <dgm:prSet/>
      <dgm:spPr/>
      <dgm:t>
        <a:bodyPr/>
        <a:lstStyle/>
        <a:p>
          <a:endParaRPr lang="es-AR"/>
        </a:p>
      </dgm:t>
    </dgm:pt>
    <dgm:pt modelId="{5C0F3AEA-CDE3-4458-A4A2-C9EA457C3C75}" type="sibTrans" cxnId="{98BA2CE7-310D-4706-88B3-89A0458092BF}">
      <dgm:prSet/>
      <dgm:spPr/>
      <dgm:t>
        <a:bodyPr/>
        <a:lstStyle/>
        <a:p>
          <a:endParaRPr lang="es-AR"/>
        </a:p>
      </dgm:t>
    </dgm:pt>
    <dgm:pt modelId="{87608932-9079-43AF-88B3-D64CACE7D643}">
      <dgm:prSet phldrT="[Texto]"/>
      <dgm:spPr/>
      <dgm:t>
        <a:bodyPr/>
        <a:lstStyle/>
        <a:p>
          <a:r>
            <a:rPr lang="es-AR" dirty="0"/>
            <a:t>GALILEO</a:t>
          </a:r>
        </a:p>
      </dgm:t>
    </dgm:pt>
    <dgm:pt modelId="{C5E39A89-7913-4999-93D3-6CD479CC4B58}" type="parTrans" cxnId="{E35D243E-F316-45BD-B5A1-5C37CB457F49}">
      <dgm:prSet/>
      <dgm:spPr/>
      <dgm:t>
        <a:bodyPr/>
        <a:lstStyle/>
        <a:p>
          <a:endParaRPr lang="es-AR"/>
        </a:p>
      </dgm:t>
    </dgm:pt>
    <dgm:pt modelId="{35C9431B-9C6A-4ED1-B7AC-F6E4CDC2E312}" type="sibTrans" cxnId="{E35D243E-F316-45BD-B5A1-5C37CB457F49}">
      <dgm:prSet/>
      <dgm:spPr/>
      <dgm:t>
        <a:bodyPr/>
        <a:lstStyle/>
        <a:p>
          <a:endParaRPr lang="es-AR"/>
        </a:p>
      </dgm:t>
    </dgm:pt>
    <dgm:pt modelId="{124B6AC2-714F-4F59-BD66-2A9302EB93A9}">
      <dgm:prSet phldrT="[Texto]"/>
      <dgm:spPr/>
      <dgm:t>
        <a:bodyPr/>
        <a:lstStyle/>
        <a:p>
          <a:r>
            <a:rPr lang="es-AR" dirty="0"/>
            <a:t>BEIDOU</a:t>
          </a:r>
        </a:p>
      </dgm:t>
    </dgm:pt>
    <dgm:pt modelId="{56AD31F2-456B-412C-8C93-B9A67DE39893}" type="parTrans" cxnId="{90DE58BD-9CBD-480F-97F6-8D10E22BFC89}">
      <dgm:prSet/>
      <dgm:spPr/>
      <dgm:t>
        <a:bodyPr/>
        <a:lstStyle/>
        <a:p>
          <a:endParaRPr lang="es-AR"/>
        </a:p>
      </dgm:t>
    </dgm:pt>
    <dgm:pt modelId="{4E957CE8-75BD-450A-9D4E-76FF2C47D909}" type="sibTrans" cxnId="{90DE58BD-9CBD-480F-97F6-8D10E22BFC89}">
      <dgm:prSet/>
      <dgm:spPr/>
      <dgm:t>
        <a:bodyPr/>
        <a:lstStyle/>
        <a:p>
          <a:endParaRPr lang="es-AR"/>
        </a:p>
      </dgm:t>
    </dgm:pt>
    <dgm:pt modelId="{D628FFF9-723B-42F0-8529-CEAC333561DF}">
      <dgm:prSet phldrT="[Texto]" custT="1"/>
      <dgm:spPr/>
      <dgm:t>
        <a:bodyPr/>
        <a:lstStyle/>
        <a:p>
          <a:r>
            <a:rPr lang="es-AR" sz="1400" b="1" dirty="0"/>
            <a:t>Sistema NAVSTAR (1973)</a:t>
          </a:r>
          <a:endParaRPr lang="es-AR" sz="1400" dirty="0"/>
        </a:p>
      </dgm:t>
    </dgm:pt>
    <dgm:pt modelId="{C77BF849-7C72-4744-8725-51FE18A213ED}" type="parTrans" cxnId="{B255BCAD-ADBE-4EBA-A2E7-A86C7A328D06}">
      <dgm:prSet/>
      <dgm:spPr/>
      <dgm:t>
        <a:bodyPr/>
        <a:lstStyle/>
        <a:p>
          <a:endParaRPr lang="es-MX"/>
        </a:p>
      </dgm:t>
    </dgm:pt>
    <dgm:pt modelId="{2F516BE1-9F1C-4D8F-9415-D60736660E7E}" type="sibTrans" cxnId="{B255BCAD-ADBE-4EBA-A2E7-A86C7A328D06}">
      <dgm:prSet/>
      <dgm:spPr/>
      <dgm:t>
        <a:bodyPr/>
        <a:lstStyle/>
        <a:p>
          <a:endParaRPr lang="es-MX"/>
        </a:p>
      </dgm:t>
    </dgm:pt>
    <dgm:pt modelId="{09111DB0-D61C-4F21-B27B-C9641CF0136D}">
      <dgm:prSet phldrT="[Texto]" custT="1"/>
      <dgm:spPr/>
      <dgm:t>
        <a:bodyPr/>
        <a:lstStyle/>
        <a:p>
          <a:r>
            <a:rPr lang="es-AR" sz="1400" dirty="0"/>
            <a:t>Unificación de la Armada y de la Fuerza Aérea de los Estados Unidos. </a:t>
          </a:r>
        </a:p>
      </dgm:t>
    </dgm:pt>
    <dgm:pt modelId="{9460B32A-C9CC-418A-BC7D-97B4BA1EC3A7}" type="parTrans" cxnId="{D6EFBAA1-54D0-47E2-BB0B-600868E2B18E}">
      <dgm:prSet/>
      <dgm:spPr/>
      <dgm:t>
        <a:bodyPr/>
        <a:lstStyle/>
        <a:p>
          <a:endParaRPr lang="es-MX"/>
        </a:p>
      </dgm:t>
    </dgm:pt>
    <dgm:pt modelId="{AFCC6CAF-BB34-4678-9838-B989FEA61235}" type="sibTrans" cxnId="{D6EFBAA1-54D0-47E2-BB0B-600868E2B18E}">
      <dgm:prSet/>
      <dgm:spPr/>
      <dgm:t>
        <a:bodyPr/>
        <a:lstStyle/>
        <a:p>
          <a:endParaRPr lang="es-MX"/>
        </a:p>
      </dgm:t>
    </dgm:pt>
    <dgm:pt modelId="{691FF17F-6EED-4DB8-BBC6-1000D8232C95}">
      <dgm:prSet phldrT="[Texto]" custT="1"/>
      <dgm:spPr/>
      <dgm:t>
        <a:bodyPr/>
        <a:lstStyle/>
        <a:p>
          <a:r>
            <a:rPr lang="es-AR" sz="1400"/>
            <a:t>Dependía de 24 satélites.</a:t>
          </a:r>
          <a:endParaRPr lang="es-AR" sz="1400" dirty="0"/>
        </a:p>
      </dgm:t>
    </dgm:pt>
    <dgm:pt modelId="{F51F169C-57A5-4A04-A1AC-10EE49F39AF7}" type="parTrans" cxnId="{9FA0EDAF-DA25-4330-AFDE-D04E1A1671D7}">
      <dgm:prSet/>
      <dgm:spPr/>
      <dgm:t>
        <a:bodyPr/>
        <a:lstStyle/>
        <a:p>
          <a:endParaRPr lang="es-MX"/>
        </a:p>
      </dgm:t>
    </dgm:pt>
    <dgm:pt modelId="{B64E63DE-BFB8-444D-BFE7-247D05F355E1}" type="sibTrans" cxnId="{9FA0EDAF-DA25-4330-AFDE-D04E1A1671D7}">
      <dgm:prSet/>
      <dgm:spPr/>
      <dgm:t>
        <a:bodyPr/>
        <a:lstStyle/>
        <a:p>
          <a:endParaRPr lang="es-MX"/>
        </a:p>
      </dgm:t>
    </dgm:pt>
    <dgm:pt modelId="{4FB7DA11-A863-48EA-BBFB-367AD808DCEA}" type="pres">
      <dgm:prSet presAssocID="{56C14996-B902-4D36-AC14-EC41CDB21B30}" presName="linearFlow" presStyleCnt="0">
        <dgm:presLayoutVars>
          <dgm:dir/>
          <dgm:resizeHandles val="exact"/>
        </dgm:presLayoutVars>
      </dgm:prSet>
      <dgm:spPr/>
      <dgm:t>
        <a:bodyPr/>
        <a:lstStyle/>
        <a:p>
          <a:endParaRPr lang="es-AR"/>
        </a:p>
      </dgm:t>
    </dgm:pt>
    <dgm:pt modelId="{E5D9D7FD-C88F-4AF5-A3F0-1FBCAC84CAB7}" type="pres">
      <dgm:prSet presAssocID="{D145EB23-E5D0-4BA6-9617-28EE2E6B151A}" presName="composite" presStyleCnt="0"/>
      <dgm:spPr/>
    </dgm:pt>
    <dgm:pt modelId="{2BEED4CD-DD30-483F-B841-D79438FA7347}" type="pres">
      <dgm:prSet presAssocID="{D145EB23-E5D0-4BA6-9617-28EE2E6B151A}" presName="imgShp" presStyleLbl="fgImgPlace1" presStyleIdx="0" presStyleCnt="3"/>
      <dgm:spPr>
        <a:blipFill rotWithShape="0">
          <a:blip xmlns:r="http://schemas.openxmlformats.org/officeDocument/2006/relationships" r:embed="rId1"/>
          <a:stretch>
            <a:fillRect/>
          </a:stretch>
        </a:blipFill>
      </dgm:spPr>
    </dgm:pt>
    <dgm:pt modelId="{C730B2B2-7124-4C7D-9998-3AFF9C022B4C}" type="pres">
      <dgm:prSet presAssocID="{D145EB23-E5D0-4BA6-9617-28EE2E6B151A}" presName="txShp" presStyleLbl="node1" presStyleIdx="0" presStyleCnt="3">
        <dgm:presLayoutVars>
          <dgm:bulletEnabled val="1"/>
        </dgm:presLayoutVars>
      </dgm:prSet>
      <dgm:spPr/>
      <dgm:t>
        <a:bodyPr/>
        <a:lstStyle/>
        <a:p>
          <a:endParaRPr lang="es-AR"/>
        </a:p>
      </dgm:t>
    </dgm:pt>
    <dgm:pt modelId="{77E28178-6665-413E-BCB3-D3D72ACF9233}" type="pres">
      <dgm:prSet presAssocID="{BDF3431A-FCFB-4EFB-8038-F8727F66AD44}" presName="spacing" presStyleCnt="0"/>
      <dgm:spPr/>
    </dgm:pt>
    <dgm:pt modelId="{E51A441F-9869-4AC7-98D0-071F66822E6C}" type="pres">
      <dgm:prSet presAssocID="{D628FFF9-723B-42F0-8529-CEAC333561DF}" presName="composite" presStyleCnt="0"/>
      <dgm:spPr/>
    </dgm:pt>
    <dgm:pt modelId="{6B9BCB88-B9BF-4BF6-A46C-F886F0E7F929}" type="pres">
      <dgm:prSet presAssocID="{D628FFF9-723B-42F0-8529-CEAC333561DF}" presName="imgShp" presStyleLbl="fgImgPlace1" presStyleIdx="1" presStyleCnt="3"/>
      <dgm:spPr>
        <a:blipFill rotWithShape="0">
          <a:blip xmlns:r="http://schemas.openxmlformats.org/officeDocument/2006/relationships" r:embed="rId2"/>
          <a:stretch>
            <a:fillRect/>
          </a:stretch>
        </a:blipFill>
      </dgm:spPr>
    </dgm:pt>
    <dgm:pt modelId="{199141F9-3D0C-4290-B5D6-0783452EEE52}" type="pres">
      <dgm:prSet presAssocID="{D628FFF9-723B-42F0-8529-CEAC333561DF}" presName="txShp" presStyleLbl="node1" presStyleIdx="1" presStyleCnt="3">
        <dgm:presLayoutVars>
          <dgm:bulletEnabled val="1"/>
        </dgm:presLayoutVars>
      </dgm:prSet>
      <dgm:spPr/>
      <dgm:t>
        <a:bodyPr/>
        <a:lstStyle/>
        <a:p>
          <a:endParaRPr lang="es-AR"/>
        </a:p>
      </dgm:t>
    </dgm:pt>
    <dgm:pt modelId="{CB2EE78E-6ABB-4E54-B010-9570A485A3AD}" type="pres">
      <dgm:prSet presAssocID="{2F516BE1-9F1C-4D8F-9415-D60736660E7E}" presName="spacing" presStyleCnt="0"/>
      <dgm:spPr/>
    </dgm:pt>
    <dgm:pt modelId="{DE605765-0E65-495F-81D6-CCE56E9B3DCB}" type="pres">
      <dgm:prSet presAssocID="{AF017126-9C59-4756-B568-032B1657F9F8}" presName="composite" presStyleCnt="0"/>
      <dgm:spPr/>
    </dgm:pt>
    <dgm:pt modelId="{8615B1BC-D96B-48F8-A0D4-BA7C63E54A6C}" type="pres">
      <dgm:prSet presAssocID="{AF017126-9C59-4756-B568-032B1657F9F8}" presName="imgShp" presStyleLbl="fgImgPlace1" presStyleIdx="2" presStyleCnt="3"/>
      <dgm:spPr>
        <a:blipFill rotWithShape="0">
          <a:blip xmlns:r="http://schemas.openxmlformats.org/officeDocument/2006/relationships" r:embed="rId3"/>
          <a:stretch>
            <a:fillRect/>
          </a:stretch>
        </a:blipFill>
      </dgm:spPr>
    </dgm:pt>
    <dgm:pt modelId="{ABE89141-50F8-43DF-BEB9-66EC5B4CC6B9}" type="pres">
      <dgm:prSet presAssocID="{AF017126-9C59-4756-B568-032B1657F9F8}" presName="txShp" presStyleLbl="node1" presStyleIdx="2" presStyleCnt="3">
        <dgm:presLayoutVars>
          <dgm:bulletEnabled val="1"/>
        </dgm:presLayoutVars>
      </dgm:prSet>
      <dgm:spPr/>
      <dgm:t>
        <a:bodyPr/>
        <a:lstStyle/>
        <a:p>
          <a:endParaRPr lang="es-AR"/>
        </a:p>
      </dgm:t>
    </dgm:pt>
  </dgm:ptLst>
  <dgm:cxnLst>
    <dgm:cxn modelId="{B255BCAD-ADBE-4EBA-A2E7-A86C7A328D06}" srcId="{56C14996-B902-4D36-AC14-EC41CDB21B30}" destId="{D628FFF9-723B-42F0-8529-CEAC333561DF}" srcOrd="1" destOrd="0" parTransId="{C77BF849-7C72-4744-8725-51FE18A213ED}" sibTransId="{2F516BE1-9F1C-4D8F-9415-D60736660E7E}"/>
    <dgm:cxn modelId="{90DE58BD-9CBD-480F-97F6-8D10E22BFC89}" srcId="{AF017126-9C59-4756-B568-032B1657F9F8}" destId="{124B6AC2-714F-4F59-BD66-2A9302EB93A9}" srcOrd="3" destOrd="0" parTransId="{56AD31F2-456B-412C-8C93-B9A67DE39893}" sibTransId="{4E957CE8-75BD-450A-9D4E-76FF2C47D909}"/>
    <dgm:cxn modelId="{E35D243E-F316-45BD-B5A1-5C37CB457F49}" srcId="{AF017126-9C59-4756-B568-032B1657F9F8}" destId="{87608932-9079-43AF-88B3-D64CACE7D643}" srcOrd="2" destOrd="0" parTransId="{C5E39A89-7913-4999-93D3-6CD479CC4B58}" sibTransId="{35C9431B-9C6A-4ED1-B7AC-F6E4CDC2E312}"/>
    <dgm:cxn modelId="{BDE38A76-1CBC-4E9C-A416-76E1A804582D}" srcId="{AF017126-9C59-4756-B568-032B1657F9F8}" destId="{5AFB0089-E59C-4542-8B40-74307541A0B7}" srcOrd="0" destOrd="0" parTransId="{D6494412-60D6-41AF-9317-310801B79699}" sibTransId="{0707EB5A-F8A9-4BA8-A09D-F96C9AA84A05}"/>
    <dgm:cxn modelId="{98BA2CE7-310D-4706-88B3-89A0458092BF}" srcId="{AF017126-9C59-4756-B568-032B1657F9F8}" destId="{00C58195-D509-45FF-99E0-4056BE5A59C4}" srcOrd="1" destOrd="0" parTransId="{52C83947-EB9F-430B-971B-8E7BF5562E15}" sibTransId="{5C0F3AEA-CDE3-4458-A4A2-C9EA457C3C75}"/>
    <dgm:cxn modelId="{25C02504-4B13-4712-BBF9-4D2A3C26142F}" srcId="{56C14996-B902-4D36-AC14-EC41CDB21B30}" destId="{AF017126-9C59-4756-B568-032B1657F9F8}" srcOrd="2" destOrd="0" parTransId="{859F8063-B93F-48C9-A958-6EF477467B1A}" sibTransId="{5C949427-11F8-46AE-AA36-4E189153FFF9}"/>
    <dgm:cxn modelId="{9FA0EDAF-DA25-4330-AFDE-D04E1A1671D7}" srcId="{D628FFF9-723B-42F0-8529-CEAC333561DF}" destId="{691FF17F-6EED-4DB8-BBC6-1000D8232C95}" srcOrd="1" destOrd="0" parTransId="{F51F169C-57A5-4A04-A1AC-10EE49F39AF7}" sibTransId="{B64E63DE-BFB8-444D-BFE7-247D05F355E1}"/>
    <dgm:cxn modelId="{0AE2E7D5-C97F-417F-A675-ACF1BBAF396E}" type="presOf" srcId="{124B6AC2-714F-4F59-BD66-2A9302EB93A9}" destId="{ABE89141-50F8-43DF-BEB9-66EC5B4CC6B9}" srcOrd="0" destOrd="4" presId="urn:microsoft.com/office/officeart/2005/8/layout/vList3#2"/>
    <dgm:cxn modelId="{FA9FD37D-F8CC-4AE8-B5FA-C2CD778574CC}" srcId="{56C14996-B902-4D36-AC14-EC41CDB21B30}" destId="{D145EB23-E5D0-4BA6-9617-28EE2E6B151A}" srcOrd="0" destOrd="0" parTransId="{1BACB079-B101-4FB9-B76D-485FF8CDC29F}" sibTransId="{BDF3431A-FCFB-4EFB-8038-F8727F66AD44}"/>
    <dgm:cxn modelId="{5770D6DF-4327-4194-8385-8F50D5440311}" type="presOf" srcId="{5AFB0089-E59C-4542-8B40-74307541A0B7}" destId="{ABE89141-50F8-43DF-BEB9-66EC5B4CC6B9}" srcOrd="0" destOrd="1" presId="urn:microsoft.com/office/officeart/2005/8/layout/vList3#2"/>
    <dgm:cxn modelId="{C50B5023-09CD-4BBC-8404-444E2A489772}" type="presOf" srcId="{AF017126-9C59-4756-B568-032B1657F9F8}" destId="{ABE89141-50F8-43DF-BEB9-66EC5B4CC6B9}" srcOrd="0" destOrd="0" presId="urn:microsoft.com/office/officeart/2005/8/layout/vList3#2"/>
    <dgm:cxn modelId="{96078D8F-DD12-47A5-ADAE-A9CD390A3827}" srcId="{D145EB23-E5D0-4BA6-9617-28EE2E6B151A}" destId="{EF63D897-F716-4A20-9E78-111922DB44BA}" srcOrd="0" destOrd="0" parTransId="{63914AA9-AE6F-43FF-9D91-D7F971F3E4FB}" sibTransId="{64268EA1-3410-4F88-ADCF-498172DF30A4}"/>
    <dgm:cxn modelId="{D6EFBAA1-54D0-47E2-BB0B-600868E2B18E}" srcId="{D628FFF9-723B-42F0-8529-CEAC333561DF}" destId="{09111DB0-D61C-4F21-B27B-C9641CF0136D}" srcOrd="0" destOrd="0" parTransId="{9460B32A-C9CC-418A-BC7D-97B4BA1EC3A7}" sibTransId="{AFCC6CAF-BB34-4678-9838-B989FEA61235}"/>
    <dgm:cxn modelId="{D3422261-47F6-4102-AFB0-334D4EE21F08}" type="presOf" srcId="{09111DB0-D61C-4F21-B27B-C9641CF0136D}" destId="{199141F9-3D0C-4290-B5D6-0783452EEE52}" srcOrd="0" destOrd="1" presId="urn:microsoft.com/office/officeart/2005/8/layout/vList3#2"/>
    <dgm:cxn modelId="{6447CBAF-3FFC-4D65-98A2-0B10DB84F6D6}" type="presOf" srcId="{00C58195-D509-45FF-99E0-4056BE5A59C4}" destId="{ABE89141-50F8-43DF-BEB9-66EC5B4CC6B9}" srcOrd="0" destOrd="2" presId="urn:microsoft.com/office/officeart/2005/8/layout/vList3#2"/>
    <dgm:cxn modelId="{AA5BE91B-B6DB-4997-9446-AABF170278EC}" type="presOf" srcId="{87608932-9079-43AF-88B3-D64CACE7D643}" destId="{ABE89141-50F8-43DF-BEB9-66EC5B4CC6B9}" srcOrd="0" destOrd="3" presId="urn:microsoft.com/office/officeart/2005/8/layout/vList3#2"/>
    <dgm:cxn modelId="{F572C424-A7FC-429A-9B66-79AF9F987F95}" type="presOf" srcId="{1596BFE3-AB13-403E-95BF-A6E5225F639A}" destId="{C730B2B2-7124-4C7D-9998-3AFF9C022B4C}" srcOrd="0" destOrd="2" presId="urn:microsoft.com/office/officeart/2005/8/layout/vList3#2"/>
    <dgm:cxn modelId="{E36E68F2-3984-479C-ADE1-B04D7461A608}" type="presOf" srcId="{691FF17F-6EED-4DB8-BBC6-1000D8232C95}" destId="{199141F9-3D0C-4290-B5D6-0783452EEE52}" srcOrd="0" destOrd="2" presId="urn:microsoft.com/office/officeart/2005/8/layout/vList3#2"/>
    <dgm:cxn modelId="{45C1974B-B95B-4FF0-871C-21A3E9FC8579}" srcId="{D145EB23-E5D0-4BA6-9617-28EE2E6B151A}" destId="{1596BFE3-AB13-403E-95BF-A6E5225F639A}" srcOrd="1" destOrd="0" parTransId="{4C15FF15-B959-406E-B1DC-65F9521ECBA4}" sibTransId="{A68665AE-B67B-4180-9798-68E4BD8157B6}"/>
    <dgm:cxn modelId="{F46FFB47-757B-492A-97BE-EA780DA17775}" type="presOf" srcId="{D628FFF9-723B-42F0-8529-CEAC333561DF}" destId="{199141F9-3D0C-4290-B5D6-0783452EEE52}" srcOrd="0" destOrd="0" presId="urn:microsoft.com/office/officeart/2005/8/layout/vList3#2"/>
    <dgm:cxn modelId="{63092158-9FD9-4624-8ECE-70A842F27630}" type="presOf" srcId="{56C14996-B902-4D36-AC14-EC41CDB21B30}" destId="{4FB7DA11-A863-48EA-BBFB-367AD808DCEA}" srcOrd="0" destOrd="0" presId="urn:microsoft.com/office/officeart/2005/8/layout/vList3#2"/>
    <dgm:cxn modelId="{0A5D5E17-9EE1-4286-B6B4-650DD0DB5A1E}" type="presOf" srcId="{EF63D897-F716-4A20-9E78-111922DB44BA}" destId="{C730B2B2-7124-4C7D-9998-3AFF9C022B4C}" srcOrd="0" destOrd="1" presId="urn:microsoft.com/office/officeart/2005/8/layout/vList3#2"/>
    <dgm:cxn modelId="{D59678E1-8BE6-4BC7-A130-3855EC43E6BC}" type="presOf" srcId="{D145EB23-E5D0-4BA6-9617-28EE2E6B151A}" destId="{C730B2B2-7124-4C7D-9998-3AFF9C022B4C}" srcOrd="0" destOrd="0" presId="urn:microsoft.com/office/officeart/2005/8/layout/vList3#2"/>
    <dgm:cxn modelId="{3235D757-9AA6-423F-AA35-5B4A60D457F4}" type="presParOf" srcId="{4FB7DA11-A863-48EA-BBFB-367AD808DCEA}" destId="{E5D9D7FD-C88F-4AF5-A3F0-1FBCAC84CAB7}" srcOrd="0" destOrd="0" presId="urn:microsoft.com/office/officeart/2005/8/layout/vList3#2"/>
    <dgm:cxn modelId="{F9DAEC63-A212-42C8-9C6C-F3B35DC71FE1}" type="presParOf" srcId="{E5D9D7FD-C88F-4AF5-A3F0-1FBCAC84CAB7}" destId="{2BEED4CD-DD30-483F-B841-D79438FA7347}" srcOrd="0" destOrd="0" presId="urn:microsoft.com/office/officeart/2005/8/layout/vList3#2"/>
    <dgm:cxn modelId="{42372A76-72A3-4609-B500-C759B25960C1}" type="presParOf" srcId="{E5D9D7FD-C88F-4AF5-A3F0-1FBCAC84CAB7}" destId="{C730B2B2-7124-4C7D-9998-3AFF9C022B4C}" srcOrd="1" destOrd="0" presId="urn:microsoft.com/office/officeart/2005/8/layout/vList3#2"/>
    <dgm:cxn modelId="{AE286434-D58C-4B27-9AC5-9858FA650FCC}" type="presParOf" srcId="{4FB7DA11-A863-48EA-BBFB-367AD808DCEA}" destId="{77E28178-6665-413E-BCB3-D3D72ACF9233}" srcOrd="1" destOrd="0" presId="urn:microsoft.com/office/officeart/2005/8/layout/vList3#2"/>
    <dgm:cxn modelId="{CA9E525F-280C-426B-9C08-F1F4BEB3DB1D}" type="presParOf" srcId="{4FB7DA11-A863-48EA-BBFB-367AD808DCEA}" destId="{E51A441F-9869-4AC7-98D0-071F66822E6C}" srcOrd="2" destOrd="0" presId="urn:microsoft.com/office/officeart/2005/8/layout/vList3#2"/>
    <dgm:cxn modelId="{31CA493B-B164-4020-A8E8-06C6BDA9C907}" type="presParOf" srcId="{E51A441F-9869-4AC7-98D0-071F66822E6C}" destId="{6B9BCB88-B9BF-4BF6-A46C-F886F0E7F929}" srcOrd="0" destOrd="0" presId="urn:microsoft.com/office/officeart/2005/8/layout/vList3#2"/>
    <dgm:cxn modelId="{9B1D1C9C-0F9E-470F-9A4C-90A3A939C486}" type="presParOf" srcId="{E51A441F-9869-4AC7-98D0-071F66822E6C}" destId="{199141F9-3D0C-4290-B5D6-0783452EEE52}" srcOrd="1" destOrd="0" presId="urn:microsoft.com/office/officeart/2005/8/layout/vList3#2"/>
    <dgm:cxn modelId="{99003E47-416B-4FF1-8AF5-F4C423FCD9FD}" type="presParOf" srcId="{4FB7DA11-A863-48EA-BBFB-367AD808DCEA}" destId="{CB2EE78E-6ABB-4E54-B010-9570A485A3AD}" srcOrd="3" destOrd="0" presId="urn:microsoft.com/office/officeart/2005/8/layout/vList3#2"/>
    <dgm:cxn modelId="{383A876D-092F-411F-8564-02D8880A778B}" type="presParOf" srcId="{4FB7DA11-A863-48EA-BBFB-367AD808DCEA}" destId="{DE605765-0E65-495F-81D6-CCE56E9B3DCB}" srcOrd="4" destOrd="0" presId="urn:microsoft.com/office/officeart/2005/8/layout/vList3#2"/>
    <dgm:cxn modelId="{3748588D-64CC-41ED-BCFE-AD680889873B}" type="presParOf" srcId="{DE605765-0E65-495F-81D6-CCE56E9B3DCB}" destId="{8615B1BC-D96B-48F8-A0D4-BA7C63E54A6C}" srcOrd="0" destOrd="0" presId="urn:microsoft.com/office/officeart/2005/8/layout/vList3#2"/>
    <dgm:cxn modelId="{A29697CD-9CD1-4D54-96EF-F7F227E179A4}" type="presParOf" srcId="{DE605765-0E65-495F-81D6-CCE56E9B3DCB}" destId="{ABE89141-50F8-43DF-BEB9-66EC5B4CC6B9}" srcOrd="1" destOrd="0" presId="urn:microsoft.com/office/officeart/2005/8/layout/vList3#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7C4FDD-2118-4258-A748-E77E78D3E7AD}">
      <dsp:nvSpPr>
        <dsp:cNvPr id="0" name=""/>
        <dsp:cNvSpPr/>
      </dsp:nvSpPr>
      <dsp:spPr>
        <a:xfrm>
          <a:off x="0" y="0"/>
          <a:ext cx="3027288" cy="3027288"/>
        </a:xfrm>
        <a:prstGeom prst="pie">
          <a:avLst>
            <a:gd name="adj1" fmla="val 5400000"/>
            <a:gd name="adj2" fmla="val 1620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FD033F-7C49-44F9-A6CE-9824678E5695}">
      <dsp:nvSpPr>
        <dsp:cNvPr id="0" name=""/>
        <dsp:cNvSpPr/>
      </dsp:nvSpPr>
      <dsp:spPr>
        <a:xfrm>
          <a:off x="1513644" y="0"/>
          <a:ext cx="5039084" cy="3027288"/>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s-AR" sz="2900" kern="1200" dirty="0"/>
            <a:t>Usuario</a:t>
          </a:r>
          <a:endParaRPr lang="es-MX" sz="2900" kern="1200" dirty="0"/>
        </a:p>
      </dsp:txBody>
      <dsp:txXfrm>
        <a:off x="1513644" y="0"/>
        <a:ext cx="5039084" cy="643298"/>
      </dsp:txXfrm>
    </dsp:sp>
    <dsp:sp modelId="{4C0DE1B5-E017-44FE-B508-5AF6455EB240}">
      <dsp:nvSpPr>
        <dsp:cNvPr id="0" name=""/>
        <dsp:cNvSpPr/>
      </dsp:nvSpPr>
      <dsp:spPr>
        <a:xfrm>
          <a:off x="397331" y="643298"/>
          <a:ext cx="2232624" cy="2232624"/>
        </a:xfrm>
        <a:prstGeom prst="pie">
          <a:avLst>
            <a:gd name="adj1" fmla="val 5400000"/>
            <a:gd name="adj2" fmla="val 1620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4EBEE1-54AC-4EE5-8A20-78B73F7AA9DC}">
      <dsp:nvSpPr>
        <dsp:cNvPr id="0" name=""/>
        <dsp:cNvSpPr/>
      </dsp:nvSpPr>
      <dsp:spPr>
        <a:xfrm>
          <a:off x="1513644" y="643298"/>
          <a:ext cx="5039084" cy="2232624"/>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s-AR" sz="2900" kern="1200" dirty="0"/>
            <a:t>Aplicaciones</a:t>
          </a:r>
          <a:endParaRPr lang="es-MX" sz="2900" kern="1200" dirty="0"/>
        </a:p>
      </dsp:txBody>
      <dsp:txXfrm>
        <a:off x="1513644" y="643298"/>
        <a:ext cx="5039084" cy="643298"/>
      </dsp:txXfrm>
    </dsp:sp>
    <dsp:sp modelId="{F2BA4FEF-598D-445D-A493-A1E3EBCF602D}">
      <dsp:nvSpPr>
        <dsp:cNvPr id="0" name=""/>
        <dsp:cNvSpPr/>
      </dsp:nvSpPr>
      <dsp:spPr>
        <a:xfrm>
          <a:off x="794663" y="1286597"/>
          <a:ext cx="1437961" cy="1437961"/>
        </a:xfrm>
        <a:prstGeom prst="pie">
          <a:avLst>
            <a:gd name="adj1" fmla="val 5400000"/>
            <a:gd name="adj2" fmla="val 1620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F22F2F-5034-4828-ADC3-17A34C612ED1}">
      <dsp:nvSpPr>
        <dsp:cNvPr id="0" name=""/>
        <dsp:cNvSpPr/>
      </dsp:nvSpPr>
      <dsp:spPr>
        <a:xfrm>
          <a:off x="1513644" y="1286597"/>
          <a:ext cx="5039084" cy="1437961"/>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s-AR" sz="2900" kern="1200" dirty="0"/>
            <a:t>Sistema Operativo</a:t>
          </a:r>
          <a:endParaRPr lang="es-MX" sz="2900" kern="1200" dirty="0"/>
        </a:p>
      </dsp:txBody>
      <dsp:txXfrm>
        <a:off x="1513644" y="1286597"/>
        <a:ext cx="5039084" cy="643298"/>
      </dsp:txXfrm>
    </dsp:sp>
    <dsp:sp modelId="{C2E9E760-B5A0-4032-872E-E3D656BAAB94}">
      <dsp:nvSpPr>
        <dsp:cNvPr id="0" name=""/>
        <dsp:cNvSpPr/>
      </dsp:nvSpPr>
      <dsp:spPr>
        <a:xfrm>
          <a:off x="1191994" y="1929896"/>
          <a:ext cx="643298" cy="643298"/>
        </a:xfrm>
        <a:prstGeom prst="pie">
          <a:avLst>
            <a:gd name="adj1" fmla="val 5400000"/>
            <a:gd name="adj2" fmla="val 1620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7D6F4E-1C8F-430F-97B3-2E98DA161625}">
      <dsp:nvSpPr>
        <dsp:cNvPr id="0" name=""/>
        <dsp:cNvSpPr/>
      </dsp:nvSpPr>
      <dsp:spPr>
        <a:xfrm>
          <a:off x="1513644" y="1929896"/>
          <a:ext cx="5039084" cy="643298"/>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s-AR" sz="2900" kern="1200" dirty="0"/>
            <a:t>Hardware</a:t>
          </a:r>
          <a:endParaRPr lang="es-MX" sz="2900" kern="1200" dirty="0"/>
        </a:p>
      </dsp:txBody>
      <dsp:txXfrm>
        <a:off x="1513644" y="1929896"/>
        <a:ext cx="5039084" cy="64329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B90B5A-9529-4995-877C-EA4327A13607}">
      <dsp:nvSpPr>
        <dsp:cNvPr id="0" name=""/>
        <dsp:cNvSpPr/>
      </dsp:nvSpPr>
      <dsp:spPr>
        <a:xfrm>
          <a:off x="3545" y="751917"/>
          <a:ext cx="1670392" cy="1670392"/>
        </a:xfrm>
        <a:prstGeom prst="roundRect">
          <a:avLst>
            <a:gd name="adj" fmla="val 10000"/>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6442003-3836-4C90-AA48-E09D2E47B46A}">
      <dsp:nvSpPr>
        <dsp:cNvPr id="0" name=""/>
        <dsp:cNvSpPr/>
      </dsp:nvSpPr>
      <dsp:spPr>
        <a:xfrm>
          <a:off x="275470" y="1754153"/>
          <a:ext cx="1670392" cy="1670392"/>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AR" sz="2600" kern="1200" dirty="0"/>
            <a:t>Segmento Espacial</a:t>
          </a:r>
        </a:p>
      </dsp:txBody>
      <dsp:txXfrm>
        <a:off x="324394" y="1803077"/>
        <a:ext cx="1572544" cy="1572544"/>
      </dsp:txXfrm>
    </dsp:sp>
    <dsp:sp modelId="{F424BB1C-DE7F-4168-BFBE-8C0D88D6F043}">
      <dsp:nvSpPr>
        <dsp:cNvPr id="0" name=""/>
        <dsp:cNvSpPr/>
      </dsp:nvSpPr>
      <dsp:spPr>
        <a:xfrm>
          <a:off x="1995693" y="1386428"/>
          <a:ext cx="321754" cy="401372"/>
        </a:xfrm>
        <a:prstGeom prst="rightArrow">
          <a:avLst>
            <a:gd name="adj1" fmla="val 60000"/>
            <a:gd name="adj2" fmla="val 50000"/>
          </a:avLst>
        </a:prstGeom>
        <a:gradFill rotWithShape="0">
          <a:gsLst>
            <a:gs pos="0">
              <a:schemeClr val="accent4">
                <a:tint val="60000"/>
                <a:hueOff val="0"/>
                <a:satOff val="0"/>
                <a:lumOff val="0"/>
                <a:alphaOff val="0"/>
                <a:shade val="51000"/>
                <a:satMod val="130000"/>
              </a:schemeClr>
            </a:gs>
            <a:gs pos="80000">
              <a:schemeClr val="accent4">
                <a:tint val="60000"/>
                <a:hueOff val="0"/>
                <a:satOff val="0"/>
                <a:lumOff val="0"/>
                <a:alphaOff val="0"/>
                <a:shade val="93000"/>
                <a:satMod val="130000"/>
              </a:schemeClr>
            </a:gs>
            <a:gs pos="100000">
              <a:schemeClr val="accent4">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s-AR" sz="1700" kern="1200"/>
        </a:p>
      </dsp:txBody>
      <dsp:txXfrm>
        <a:off x="1995693" y="1466702"/>
        <a:ext cx="225228" cy="240824"/>
      </dsp:txXfrm>
    </dsp:sp>
    <dsp:sp modelId="{C9C69A4F-4FCB-43C0-A3D4-76C0DDAFAE68}">
      <dsp:nvSpPr>
        <dsp:cNvPr id="0" name=""/>
        <dsp:cNvSpPr/>
      </dsp:nvSpPr>
      <dsp:spPr>
        <a:xfrm>
          <a:off x="2593237" y="751917"/>
          <a:ext cx="1670392" cy="1670392"/>
        </a:xfrm>
        <a:prstGeom prst="roundRect">
          <a:avLst>
            <a:gd name="adj" fmla="val 10000"/>
          </a:avLst>
        </a:prstGeom>
        <a:blipFill rotWithShape="0">
          <a:blip xmlns:r="http://schemas.openxmlformats.org/officeDocument/2006/relationships" r:embed="rId2"/>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3CAACB5-C0FE-4D77-A13F-FDD4A7CE08CC}">
      <dsp:nvSpPr>
        <dsp:cNvPr id="0" name=""/>
        <dsp:cNvSpPr/>
      </dsp:nvSpPr>
      <dsp:spPr>
        <a:xfrm>
          <a:off x="2865161" y="1754153"/>
          <a:ext cx="1670392" cy="1670392"/>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AR" sz="2600" kern="1200" dirty="0"/>
            <a:t>Segmento de Control</a:t>
          </a:r>
        </a:p>
      </dsp:txBody>
      <dsp:txXfrm>
        <a:off x="2914085" y="1803077"/>
        <a:ext cx="1572544" cy="1572544"/>
      </dsp:txXfrm>
    </dsp:sp>
    <dsp:sp modelId="{2E8CDE99-DE90-46D1-8D3D-1EE1E09470A0}">
      <dsp:nvSpPr>
        <dsp:cNvPr id="0" name=""/>
        <dsp:cNvSpPr/>
      </dsp:nvSpPr>
      <dsp:spPr>
        <a:xfrm>
          <a:off x="4585384" y="1386428"/>
          <a:ext cx="321754" cy="401372"/>
        </a:xfrm>
        <a:prstGeom prst="rightArrow">
          <a:avLst>
            <a:gd name="adj1" fmla="val 60000"/>
            <a:gd name="adj2" fmla="val 50000"/>
          </a:avLst>
        </a:prstGeom>
        <a:gradFill rotWithShape="0">
          <a:gsLst>
            <a:gs pos="0">
              <a:schemeClr val="accent4">
                <a:tint val="60000"/>
                <a:hueOff val="0"/>
                <a:satOff val="0"/>
                <a:lumOff val="0"/>
                <a:alphaOff val="0"/>
                <a:shade val="51000"/>
                <a:satMod val="130000"/>
              </a:schemeClr>
            </a:gs>
            <a:gs pos="80000">
              <a:schemeClr val="accent4">
                <a:tint val="60000"/>
                <a:hueOff val="0"/>
                <a:satOff val="0"/>
                <a:lumOff val="0"/>
                <a:alphaOff val="0"/>
                <a:shade val="93000"/>
                <a:satMod val="130000"/>
              </a:schemeClr>
            </a:gs>
            <a:gs pos="100000">
              <a:schemeClr val="accent4">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s-AR" sz="1700" kern="1200"/>
        </a:p>
      </dsp:txBody>
      <dsp:txXfrm>
        <a:off x="4585384" y="1466702"/>
        <a:ext cx="225228" cy="240824"/>
      </dsp:txXfrm>
    </dsp:sp>
    <dsp:sp modelId="{D568E8C5-004C-442B-B64E-B0320968BFEB}">
      <dsp:nvSpPr>
        <dsp:cNvPr id="0" name=""/>
        <dsp:cNvSpPr/>
      </dsp:nvSpPr>
      <dsp:spPr>
        <a:xfrm>
          <a:off x="5182929" y="751917"/>
          <a:ext cx="1670392" cy="1670392"/>
        </a:xfrm>
        <a:prstGeom prst="roundRect">
          <a:avLst>
            <a:gd name="adj" fmla="val 10000"/>
          </a:avLst>
        </a:prstGeom>
        <a:blipFill rotWithShape="0">
          <a:blip xmlns:r="http://schemas.openxmlformats.org/officeDocument/2006/relationships" r:embed="rId3"/>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87F7A41-3E4E-4CA4-8444-C19BDC940F89}">
      <dsp:nvSpPr>
        <dsp:cNvPr id="0" name=""/>
        <dsp:cNvSpPr/>
      </dsp:nvSpPr>
      <dsp:spPr>
        <a:xfrm>
          <a:off x="5454853" y="1754153"/>
          <a:ext cx="1670392" cy="1670392"/>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AR" sz="2600" kern="1200" dirty="0"/>
            <a:t>Segmento de Usuario</a:t>
          </a:r>
        </a:p>
      </dsp:txBody>
      <dsp:txXfrm>
        <a:off x="5503777" y="1803077"/>
        <a:ext cx="1572544" cy="15725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1A3CA3-58F4-4B5F-A74F-93025A5027F9}">
      <dsp:nvSpPr>
        <dsp:cNvPr id="0" name=""/>
        <dsp:cNvSpPr/>
      </dsp:nvSpPr>
      <dsp:spPr>
        <a:xfrm>
          <a:off x="0" y="0"/>
          <a:ext cx="6429400" cy="1315415"/>
        </a:xfrm>
        <a:prstGeom prst="roundRect">
          <a:avLst>
            <a:gd name="adj" fmla="val 1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t" anchorCtr="0">
          <a:noAutofit/>
        </a:bodyPr>
        <a:lstStyle/>
        <a:p>
          <a:pPr lvl="0" algn="l" defTabSz="1511300">
            <a:lnSpc>
              <a:spcPct val="90000"/>
            </a:lnSpc>
            <a:spcBef>
              <a:spcPct val="0"/>
            </a:spcBef>
            <a:spcAft>
              <a:spcPct val="35000"/>
            </a:spcAft>
          </a:pPr>
          <a:r>
            <a:rPr lang="es-AR" sz="3400" kern="1200" dirty="0"/>
            <a:t>De mano</a:t>
          </a:r>
        </a:p>
        <a:p>
          <a:pPr marL="228600" lvl="1" indent="-228600" algn="l" defTabSz="1200150">
            <a:lnSpc>
              <a:spcPct val="90000"/>
            </a:lnSpc>
            <a:spcBef>
              <a:spcPct val="0"/>
            </a:spcBef>
            <a:spcAft>
              <a:spcPct val="15000"/>
            </a:spcAft>
            <a:buChar char="••"/>
          </a:pPr>
          <a:endParaRPr lang="es-AR" sz="2700" kern="1200" dirty="0"/>
        </a:p>
      </dsp:txBody>
      <dsp:txXfrm>
        <a:off x="1417421" y="0"/>
        <a:ext cx="5011978" cy="1315415"/>
      </dsp:txXfrm>
    </dsp:sp>
    <dsp:sp modelId="{BA82590E-4FB7-4CC6-830D-6E0262948263}">
      <dsp:nvSpPr>
        <dsp:cNvPr id="0" name=""/>
        <dsp:cNvSpPr/>
      </dsp:nvSpPr>
      <dsp:spPr>
        <a:xfrm>
          <a:off x="131541" y="131541"/>
          <a:ext cx="1285880" cy="1052332"/>
        </a:xfrm>
        <a:prstGeom prst="roundRect">
          <a:avLst>
            <a:gd name="adj" fmla="val 10000"/>
          </a:avLst>
        </a:prstGeom>
        <a:blipFill rotWithShape="1">
          <a:blip xmlns:r="http://schemas.openxmlformats.org/officeDocument/2006/relationships" r:embed="rId1"/>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4034E631-4C25-4881-B765-C9E0C65E8050}">
      <dsp:nvSpPr>
        <dsp:cNvPr id="0" name=""/>
        <dsp:cNvSpPr/>
      </dsp:nvSpPr>
      <dsp:spPr>
        <a:xfrm>
          <a:off x="0" y="1446957"/>
          <a:ext cx="6429400" cy="1315415"/>
        </a:xfrm>
        <a:prstGeom prst="roundRect">
          <a:avLst>
            <a:gd name="adj" fmla="val 1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s-AR" sz="3400" kern="1200" dirty="0"/>
            <a:t>Navegadores</a:t>
          </a:r>
        </a:p>
      </dsp:txBody>
      <dsp:txXfrm>
        <a:off x="1417421" y="1446957"/>
        <a:ext cx="5011978" cy="1315415"/>
      </dsp:txXfrm>
    </dsp:sp>
    <dsp:sp modelId="{EB55D48F-644E-47A0-AF88-75B497E527FE}">
      <dsp:nvSpPr>
        <dsp:cNvPr id="0" name=""/>
        <dsp:cNvSpPr/>
      </dsp:nvSpPr>
      <dsp:spPr>
        <a:xfrm>
          <a:off x="131541" y="1578499"/>
          <a:ext cx="1285880" cy="1052332"/>
        </a:xfrm>
        <a:prstGeom prst="roundRect">
          <a:avLst>
            <a:gd name="adj" fmla="val 10000"/>
          </a:avLst>
        </a:prstGeom>
        <a:blipFill rotWithShape="1">
          <a:blip xmlns:r="http://schemas.openxmlformats.org/officeDocument/2006/relationships" r:embed="rId2"/>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443DA4DF-8E69-48AF-BA23-D17780E3D41E}">
      <dsp:nvSpPr>
        <dsp:cNvPr id="0" name=""/>
        <dsp:cNvSpPr/>
      </dsp:nvSpPr>
      <dsp:spPr>
        <a:xfrm>
          <a:off x="0" y="2893915"/>
          <a:ext cx="6429400" cy="1315415"/>
        </a:xfrm>
        <a:prstGeom prst="roundRect">
          <a:avLst>
            <a:gd name="adj" fmla="val 1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s-AR" sz="3400" kern="1200" dirty="0"/>
            <a:t>GPS Integrado</a:t>
          </a:r>
        </a:p>
      </dsp:txBody>
      <dsp:txXfrm>
        <a:off x="1417421" y="2893915"/>
        <a:ext cx="5011978" cy="1315415"/>
      </dsp:txXfrm>
    </dsp:sp>
    <dsp:sp modelId="{95580A26-3382-49A5-8254-4F761F57F31D}">
      <dsp:nvSpPr>
        <dsp:cNvPr id="0" name=""/>
        <dsp:cNvSpPr/>
      </dsp:nvSpPr>
      <dsp:spPr>
        <a:xfrm>
          <a:off x="131541" y="3025456"/>
          <a:ext cx="1285880" cy="1052332"/>
        </a:xfrm>
        <a:prstGeom prst="roundRect">
          <a:avLst>
            <a:gd name="adj" fmla="val 10000"/>
          </a:avLst>
        </a:prstGeom>
        <a:blipFill rotWithShape="1">
          <a:blip xmlns:r="http://schemas.openxmlformats.org/officeDocument/2006/relationships" r:embed="rId3"/>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4C999-A857-47C5-BFE5-17296615DA70}">
      <dsp:nvSpPr>
        <dsp:cNvPr id="0" name=""/>
        <dsp:cNvSpPr/>
      </dsp:nvSpPr>
      <dsp:spPr>
        <a:xfrm>
          <a:off x="3675" y="0"/>
          <a:ext cx="3536127" cy="345638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es-AR" sz="4800" kern="1200" dirty="0"/>
            <a:t>Ventajas</a:t>
          </a:r>
          <a:endParaRPr lang="es-MX" sz="4800" kern="1200" dirty="0"/>
        </a:p>
      </dsp:txBody>
      <dsp:txXfrm>
        <a:off x="3675" y="0"/>
        <a:ext cx="3536127" cy="1036915"/>
      </dsp:txXfrm>
    </dsp:sp>
    <dsp:sp modelId="{C73D52FF-0F7F-4087-9DB3-48C7BCFE72E4}">
      <dsp:nvSpPr>
        <dsp:cNvPr id="0" name=""/>
        <dsp:cNvSpPr/>
      </dsp:nvSpPr>
      <dsp:spPr>
        <a:xfrm>
          <a:off x="357288" y="1037569"/>
          <a:ext cx="2828901" cy="39985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s-AR" sz="1900" kern="1200" dirty="0"/>
            <a:t> Maximizan Recursos</a:t>
          </a:r>
          <a:endParaRPr lang="es-MX" sz="1900" kern="1200" dirty="0"/>
        </a:p>
      </dsp:txBody>
      <dsp:txXfrm>
        <a:off x="368999" y="1049280"/>
        <a:ext cx="2805479" cy="376433"/>
      </dsp:txXfrm>
    </dsp:sp>
    <dsp:sp modelId="{96ED7DE4-8161-4E70-B104-E3F4767EDCE7}">
      <dsp:nvSpPr>
        <dsp:cNvPr id="0" name=""/>
        <dsp:cNvSpPr/>
      </dsp:nvSpPr>
      <dsp:spPr>
        <a:xfrm>
          <a:off x="357288" y="1498940"/>
          <a:ext cx="2828901" cy="39985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s-AR" sz="1900" kern="1200" dirty="0"/>
            <a:t>Experiencia Completa</a:t>
          </a:r>
          <a:endParaRPr lang="es-MX" sz="1900" kern="1200" dirty="0"/>
        </a:p>
      </dsp:txBody>
      <dsp:txXfrm>
        <a:off x="368999" y="1510651"/>
        <a:ext cx="2805479" cy="376433"/>
      </dsp:txXfrm>
    </dsp:sp>
    <dsp:sp modelId="{B2EF007D-7EA0-4618-AADE-C9DA7E0A6194}">
      <dsp:nvSpPr>
        <dsp:cNvPr id="0" name=""/>
        <dsp:cNvSpPr/>
      </dsp:nvSpPr>
      <dsp:spPr>
        <a:xfrm>
          <a:off x="357288" y="1960312"/>
          <a:ext cx="2828901" cy="39985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s-AR" sz="1900" kern="1200" dirty="0"/>
            <a:t>No requieren conectividad</a:t>
          </a:r>
          <a:endParaRPr lang="es-MX" sz="1900" kern="1200" dirty="0"/>
        </a:p>
      </dsp:txBody>
      <dsp:txXfrm>
        <a:off x="368999" y="1972023"/>
        <a:ext cx="2805479" cy="376433"/>
      </dsp:txXfrm>
    </dsp:sp>
    <dsp:sp modelId="{4DC42A10-77F1-4F79-882B-B662B33720DA}">
      <dsp:nvSpPr>
        <dsp:cNvPr id="0" name=""/>
        <dsp:cNvSpPr/>
      </dsp:nvSpPr>
      <dsp:spPr>
        <a:xfrm>
          <a:off x="357288" y="2421683"/>
          <a:ext cx="2828901" cy="399855"/>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s-AR" sz="1900" kern="1200" dirty="0"/>
            <a:t>Fácil Instalación</a:t>
          </a:r>
        </a:p>
      </dsp:txBody>
      <dsp:txXfrm>
        <a:off x="368999" y="2433394"/>
        <a:ext cx="2805479" cy="376433"/>
      </dsp:txXfrm>
    </dsp:sp>
    <dsp:sp modelId="{CC9E4316-E210-4A00-8587-A69D07564286}">
      <dsp:nvSpPr>
        <dsp:cNvPr id="0" name=""/>
        <dsp:cNvSpPr/>
      </dsp:nvSpPr>
      <dsp:spPr>
        <a:xfrm>
          <a:off x="357288" y="2883055"/>
          <a:ext cx="2828901" cy="39985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s-AR" sz="1900" kern="1200" dirty="0"/>
            <a:t>Fácil Actualización</a:t>
          </a:r>
        </a:p>
      </dsp:txBody>
      <dsp:txXfrm>
        <a:off x="368999" y="2894766"/>
        <a:ext cx="2805479" cy="376433"/>
      </dsp:txXfrm>
    </dsp:sp>
    <dsp:sp modelId="{6CB2E926-5365-4841-A41E-225261E614D6}">
      <dsp:nvSpPr>
        <dsp:cNvPr id="0" name=""/>
        <dsp:cNvSpPr/>
      </dsp:nvSpPr>
      <dsp:spPr>
        <a:xfrm>
          <a:off x="3805012" y="0"/>
          <a:ext cx="3536127" cy="345638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es-AR" sz="4800" kern="1200" dirty="0"/>
            <a:t>Desventajas</a:t>
          </a:r>
          <a:endParaRPr lang="es-MX" sz="4800" kern="1200" dirty="0"/>
        </a:p>
      </dsp:txBody>
      <dsp:txXfrm>
        <a:off x="3805012" y="0"/>
        <a:ext cx="3536127" cy="1036915"/>
      </dsp:txXfrm>
    </dsp:sp>
    <dsp:sp modelId="{897C5826-ED20-42B3-B2EB-C9F503431622}">
      <dsp:nvSpPr>
        <dsp:cNvPr id="0" name=""/>
        <dsp:cNvSpPr/>
      </dsp:nvSpPr>
      <dsp:spPr>
        <a:xfrm>
          <a:off x="4158625" y="1037210"/>
          <a:ext cx="2828901" cy="67904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s-AR" sz="1900" kern="1200" dirty="0"/>
            <a:t>Programación Especifica</a:t>
          </a:r>
          <a:endParaRPr lang="es-MX" sz="1900" kern="1200" dirty="0"/>
        </a:p>
      </dsp:txBody>
      <dsp:txXfrm>
        <a:off x="4178513" y="1057098"/>
        <a:ext cx="2789125" cy="639265"/>
      </dsp:txXfrm>
    </dsp:sp>
    <dsp:sp modelId="{0FE37F2A-4E5D-4E3E-BC38-2EFA1DF66E44}">
      <dsp:nvSpPr>
        <dsp:cNvPr id="0" name=""/>
        <dsp:cNvSpPr/>
      </dsp:nvSpPr>
      <dsp:spPr>
        <a:xfrm>
          <a:off x="4158625" y="1820719"/>
          <a:ext cx="2828901" cy="67904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s-AR" sz="1900" kern="1200" dirty="0"/>
            <a:t>Sin Portabilidad</a:t>
          </a:r>
          <a:endParaRPr lang="es-MX" sz="1900" kern="1200" dirty="0"/>
        </a:p>
      </dsp:txBody>
      <dsp:txXfrm>
        <a:off x="4178513" y="1840607"/>
        <a:ext cx="2789125" cy="639265"/>
      </dsp:txXfrm>
    </dsp:sp>
    <dsp:sp modelId="{7641B02F-BC77-45EA-80F9-A6A76FE57EAF}">
      <dsp:nvSpPr>
        <dsp:cNvPr id="0" name=""/>
        <dsp:cNvSpPr/>
      </dsp:nvSpPr>
      <dsp:spPr>
        <a:xfrm>
          <a:off x="4158625" y="2604228"/>
          <a:ext cx="2828901" cy="67904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s-AR" sz="1900" kern="1200" dirty="0"/>
            <a:t>Requiere Aprobación</a:t>
          </a:r>
          <a:endParaRPr lang="es-MX" sz="1900" kern="1200" dirty="0"/>
        </a:p>
      </dsp:txBody>
      <dsp:txXfrm>
        <a:off x="4178513" y="2624116"/>
        <a:ext cx="2789125" cy="6392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4C999-A857-47C5-BFE5-17296615DA70}">
      <dsp:nvSpPr>
        <dsp:cNvPr id="0" name=""/>
        <dsp:cNvSpPr/>
      </dsp:nvSpPr>
      <dsp:spPr>
        <a:xfrm>
          <a:off x="3675" y="0"/>
          <a:ext cx="3536127" cy="345638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es-AR" sz="4800" kern="1200" dirty="0"/>
            <a:t>Ventajas</a:t>
          </a:r>
          <a:endParaRPr lang="es-MX" sz="4800" kern="1200" dirty="0"/>
        </a:p>
      </dsp:txBody>
      <dsp:txXfrm>
        <a:off x="3675" y="0"/>
        <a:ext cx="3536127" cy="1036915"/>
      </dsp:txXfrm>
    </dsp:sp>
    <dsp:sp modelId="{C73D52FF-0F7F-4087-9DB3-48C7BCFE72E4}">
      <dsp:nvSpPr>
        <dsp:cNvPr id="0" name=""/>
        <dsp:cNvSpPr/>
      </dsp:nvSpPr>
      <dsp:spPr>
        <a:xfrm>
          <a:off x="357288" y="1037569"/>
          <a:ext cx="2828901" cy="39985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s-AR" sz="1900" kern="1200" dirty="0"/>
            <a:t> Portabilidad</a:t>
          </a:r>
          <a:endParaRPr lang="es-MX" sz="1900" kern="1200" dirty="0"/>
        </a:p>
      </dsp:txBody>
      <dsp:txXfrm>
        <a:off x="368999" y="1049280"/>
        <a:ext cx="2805479" cy="376433"/>
      </dsp:txXfrm>
    </dsp:sp>
    <dsp:sp modelId="{96ED7DE4-8161-4E70-B104-E3F4767EDCE7}">
      <dsp:nvSpPr>
        <dsp:cNvPr id="0" name=""/>
        <dsp:cNvSpPr/>
      </dsp:nvSpPr>
      <dsp:spPr>
        <a:xfrm>
          <a:off x="357288" y="1498940"/>
          <a:ext cx="2828901" cy="39985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s-AR" sz="1900" kern="1200" dirty="0"/>
            <a:t>Fácil Desarrollo</a:t>
          </a:r>
          <a:endParaRPr lang="es-MX" sz="1900" kern="1200" dirty="0"/>
        </a:p>
      </dsp:txBody>
      <dsp:txXfrm>
        <a:off x="368999" y="1510651"/>
        <a:ext cx="2805479" cy="376433"/>
      </dsp:txXfrm>
    </dsp:sp>
    <dsp:sp modelId="{B2EF007D-7EA0-4618-AADE-C9DA7E0A6194}">
      <dsp:nvSpPr>
        <dsp:cNvPr id="0" name=""/>
        <dsp:cNvSpPr/>
      </dsp:nvSpPr>
      <dsp:spPr>
        <a:xfrm>
          <a:off x="357288" y="1960312"/>
          <a:ext cx="2828901" cy="39985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s-AR" sz="1900" kern="1200" dirty="0"/>
            <a:t>Económica</a:t>
          </a:r>
          <a:endParaRPr lang="es-MX" sz="1900" kern="1200" dirty="0"/>
        </a:p>
      </dsp:txBody>
      <dsp:txXfrm>
        <a:off x="368999" y="1972023"/>
        <a:ext cx="2805479" cy="376433"/>
      </dsp:txXfrm>
    </dsp:sp>
    <dsp:sp modelId="{4DC42A10-77F1-4F79-882B-B662B33720DA}">
      <dsp:nvSpPr>
        <dsp:cNvPr id="0" name=""/>
        <dsp:cNvSpPr/>
      </dsp:nvSpPr>
      <dsp:spPr>
        <a:xfrm>
          <a:off x="357288" y="2421683"/>
          <a:ext cx="2828901" cy="399855"/>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s-AR" sz="1900" kern="1200" dirty="0"/>
            <a:t>No requieren Aprobación</a:t>
          </a:r>
        </a:p>
      </dsp:txBody>
      <dsp:txXfrm>
        <a:off x="368999" y="2433394"/>
        <a:ext cx="2805479" cy="376433"/>
      </dsp:txXfrm>
    </dsp:sp>
    <dsp:sp modelId="{CC9E4316-E210-4A00-8587-A69D07564286}">
      <dsp:nvSpPr>
        <dsp:cNvPr id="0" name=""/>
        <dsp:cNvSpPr/>
      </dsp:nvSpPr>
      <dsp:spPr>
        <a:xfrm>
          <a:off x="357288" y="2883055"/>
          <a:ext cx="2828901" cy="39985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s-AR" sz="1900" kern="1200" dirty="0"/>
            <a:t>No requieren Actualización</a:t>
          </a:r>
        </a:p>
      </dsp:txBody>
      <dsp:txXfrm>
        <a:off x="368999" y="2894766"/>
        <a:ext cx="2805479" cy="376433"/>
      </dsp:txXfrm>
    </dsp:sp>
    <dsp:sp modelId="{6CB2E926-5365-4841-A41E-225261E614D6}">
      <dsp:nvSpPr>
        <dsp:cNvPr id="0" name=""/>
        <dsp:cNvSpPr/>
      </dsp:nvSpPr>
      <dsp:spPr>
        <a:xfrm>
          <a:off x="3805012" y="0"/>
          <a:ext cx="3536127" cy="345638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es-AR" sz="4800" kern="1200" dirty="0"/>
            <a:t>Desventajas</a:t>
          </a:r>
          <a:endParaRPr lang="es-MX" sz="4800" kern="1200" dirty="0"/>
        </a:p>
      </dsp:txBody>
      <dsp:txXfrm>
        <a:off x="3805012" y="0"/>
        <a:ext cx="3536127" cy="1036915"/>
      </dsp:txXfrm>
    </dsp:sp>
    <dsp:sp modelId="{B67CE9C5-0497-4F82-A9A5-CE0BF85AD638}">
      <dsp:nvSpPr>
        <dsp:cNvPr id="0" name=""/>
        <dsp:cNvSpPr/>
      </dsp:nvSpPr>
      <dsp:spPr>
        <a:xfrm>
          <a:off x="4158625" y="1036999"/>
          <a:ext cx="2828901" cy="50352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s-AR" sz="1900" kern="1200" dirty="0"/>
            <a:t>Sin Distribución masiva</a:t>
          </a:r>
          <a:endParaRPr lang="es-MX" sz="1900" kern="1200" dirty="0"/>
        </a:p>
      </dsp:txBody>
      <dsp:txXfrm>
        <a:off x="4173373" y="1051747"/>
        <a:ext cx="2799405" cy="474025"/>
      </dsp:txXfrm>
    </dsp:sp>
    <dsp:sp modelId="{5B8C434B-97D5-48A8-9381-A14425A91246}">
      <dsp:nvSpPr>
        <dsp:cNvPr id="0" name=""/>
        <dsp:cNvSpPr/>
      </dsp:nvSpPr>
      <dsp:spPr>
        <a:xfrm>
          <a:off x="4158625" y="1617986"/>
          <a:ext cx="2828901" cy="5035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s-AR" sz="1900" kern="1200" dirty="0"/>
            <a:t>No están Optimizadas</a:t>
          </a:r>
          <a:endParaRPr lang="es-MX" sz="1900" kern="1200" dirty="0"/>
        </a:p>
      </dsp:txBody>
      <dsp:txXfrm>
        <a:off x="4173373" y="1632734"/>
        <a:ext cx="2799405" cy="474025"/>
      </dsp:txXfrm>
    </dsp:sp>
    <dsp:sp modelId="{897C5826-ED20-42B3-B2EB-C9F503431622}">
      <dsp:nvSpPr>
        <dsp:cNvPr id="0" name=""/>
        <dsp:cNvSpPr/>
      </dsp:nvSpPr>
      <dsp:spPr>
        <a:xfrm>
          <a:off x="4158625" y="2198972"/>
          <a:ext cx="2828901" cy="50352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s-AR" sz="1900" kern="1200" dirty="0"/>
            <a:t>Requieren Internet</a:t>
          </a:r>
          <a:endParaRPr lang="es-MX" sz="1900" kern="1200" dirty="0"/>
        </a:p>
      </dsp:txBody>
      <dsp:txXfrm>
        <a:off x="4173373" y="2213720"/>
        <a:ext cx="2799405" cy="474025"/>
      </dsp:txXfrm>
    </dsp:sp>
    <dsp:sp modelId="{78D1321A-E91E-4F6B-822D-14A53B561274}">
      <dsp:nvSpPr>
        <dsp:cNvPr id="0" name=""/>
        <dsp:cNvSpPr/>
      </dsp:nvSpPr>
      <dsp:spPr>
        <a:xfrm>
          <a:off x="4158625" y="2779958"/>
          <a:ext cx="2828901" cy="5035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s-AR" sz="1900" kern="1200" dirty="0"/>
            <a:t>Requieren Marketing</a:t>
          </a:r>
          <a:endParaRPr lang="es-MX" sz="1900" kern="1200" dirty="0"/>
        </a:p>
      </dsp:txBody>
      <dsp:txXfrm>
        <a:off x="4173373" y="2794706"/>
        <a:ext cx="2799405" cy="4740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4C999-A857-47C5-BFE5-17296615DA70}">
      <dsp:nvSpPr>
        <dsp:cNvPr id="0" name=""/>
        <dsp:cNvSpPr/>
      </dsp:nvSpPr>
      <dsp:spPr>
        <a:xfrm>
          <a:off x="0" y="0"/>
          <a:ext cx="3168351" cy="345638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s-AR" sz="4500" kern="1200" dirty="0"/>
            <a:t>Desventajas</a:t>
          </a:r>
          <a:endParaRPr lang="es-MX" sz="4500" kern="1200" dirty="0"/>
        </a:p>
      </dsp:txBody>
      <dsp:txXfrm>
        <a:off x="0" y="0"/>
        <a:ext cx="3168351" cy="1036915"/>
      </dsp:txXfrm>
    </dsp:sp>
    <dsp:sp modelId="{898B4561-0583-4077-A57B-DF006B0FF891}">
      <dsp:nvSpPr>
        <dsp:cNvPr id="0" name=""/>
        <dsp:cNvSpPr/>
      </dsp:nvSpPr>
      <dsp:spPr>
        <a:xfrm>
          <a:off x="316835" y="1036915"/>
          <a:ext cx="2534681" cy="2246649"/>
        </a:xfrm>
        <a:prstGeom prst="roundRect">
          <a:avLst>
            <a:gd name="adj" fmla="val 10000"/>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lvl="0" algn="ctr" defTabSz="1600200">
            <a:lnSpc>
              <a:spcPct val="90000"/>
            </a:lnSpc>
            <a:spcBef>
              <a:spcPct val="0"/>
            </a:spcBef>
            <a:spcAft>
              <a:spcPct val="35000"/>
            </a:spcAft>
          </a:pPr>
          <a:r>
            <a:rPr lang="es-AR" sz="3600" kern="1200"/>
            <a:t>Desarrollo Complicado</a:t>
          </a:r>
          <a:endParaRPr lang="es-MX" sz="3600" kern="1200" dirty="0"/>
        </a:p>
      </dsp:txBody>
      <dsp:txXfrm>
        <a:off x="382637" y="1102717"/>
        <a:ext cx="2403077" cy="21150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4C999-A857-47C5-BFE5-17296615DA70}">
      <dsp:nvSpPr>
        <dsp:cNvPr id="0" name=""/>
        <dsp:cNvSpPr/>
      </dsp:nvSpPr>
      <dsp:spPr>
        <a:xfrm>
          <a:off x="0" y="0"/>
          <a:ext cx="3168351" cy="345638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es-AR" sz="4800" kern="1200" dirty="0"/>
            <a:t>Ventajas</a:t>
          </a:r>
          <a:endParaRPr lang="es-MX" sz="4800" kern="1200" dirty="0"/>
        </a:p>
      </dsp:txBody>
      <dsp:txXfrm>
        <a:off x="0" y="0"/>
        <a:ext cx="3168351" cy="1036915"/>
      </dsp:txXfrm>
    </dsp:sp>
    <dsp:sp modelId="{C73D52FF-0F7F-4087-9DB3-48C7BCFE72E4}">
      <dsp:nvSpPr>
        <dsp:cNvPr id="0" name=""/>
        <dsp:cNvSpPr/>
      </dsp:nvSpPr>
      <dsp:spPr>
        <a:xfrm>
          <a:off x="316835" y="1036999"/>
          <a:ext cx="2534681" cy="5035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s-AR" sz="2300" kern="1200" dirty="0"/>
            <a:t>Fácil Portabilidad</a:t>
          </a:r>
          <a:endParaRPr lang="es-MX" sz="2300" kern="1200" dirty="0"/>
        </a:p>
      </dsp:txBody>
      <dsp:txXfrm>
        <a:off x="331583" y="1051747"/>
        <a:ext cx="2505185" cy="474025"/>
      </dsp:txXfrm>
    </dsp:sp>
    <dsp:sp modelId="{B2EF007D-7EA0-4618-AADE-C9DA7E0A6194}">
      <dsp:nvSpPr>
        <dsp:cNvPr id="0" name=""/>
        <dsp:cNvSpPr/>
      </dsp:nvSpPr>
      <dsp:spPr>
        <a:xfrm>
          <a:off x="316835" y="1617986"/>
          <a:ext cx="2534681" cy="503521"/>
        </a:xfrm>
        <a:prstGeom prst="roundRect">
          <a:avLst>
            <a:gd name="adj" fmla="val 10000"/>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s-AR" sz="2300" kern="1200" dirty="0"/>
            <a:t>Económica</a:t>
          </a:r>
          <a:endParaRPr lang="es-MX" sz="2300" kern="1200" dirty="0"/>
        </a:p>
      </dsp:txBody>
      <dsp:txXfrm>
        <a:off x="331583" y="1632734"/>
        <a:ext cx="2505185" cy="474025"/>
      </dsp:txXfrm>
    </dsp:sp>
    <dsp:sp modelId="{4DC42A10-77F1-4F79-882B-B662B33720DA}">
      <dsp:nvSpPr>
        <dsp:cNvPr id="0" name=""/>
        <dsp:cNvSpPr/>
      </dsp:nvSpPr>
      <dsp:spPr>
        <a:xfrm>
          <a:off x="316835" y="2198972"/>
          <a:ext cx="2534681" cy="503521"/>
        </a:xfrm>
        <a:prstGeom prst="roundRect">
          <a:avLst>
            <a:gd name="adj" fmla="val 10000"/>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s-AR" sz="2300" kern="1200" dirty="0" err="1"/>
            <a:t>Freeware</a:t>
          </a:r>
          <a:endParaRPr lang="es-AR" sz="2300" kern="1200" dirty="0"/>
        </a:p>
      </dsp:txBody>
      <dsp:txXfrm>
        <a:off x="331583" y="2213720"/>
        <a:ext cx="2505185" cy="474025"/>
      </dsp:txXfrm>
    </dsp:sp>
    <dsp:sp modelId="{CC9E4316-E210-4A00-8587-A69D07564286}">
      <dsp:nvSpPr>
        <dsp:cNvPr id="0" name=""/>
        <dsp:cNvSpPr/>
      </dsp:nvSpPr>
      <dsp:spPr>
        <a:xfrm>
          <a:off x="316835" y="2779958"/>
          <a:ext cx="2534681" cy="503521"/>
        </a:xfrm>
        <a:prstGeom prst="roundRect">
          <a:avLst>
            <a:gd name="adj" fmla="val 10000"/>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s-AR" sz="2300" kern="1200" dirty="0"/>
            <a:t>Distribución Masiva</a:t>
          </a:r>
        </a:p>
      </dsp:txBody>
      <dsp:txXfrm>
        <a:off x="331583" y="2794706"/>
        <a:ext cx="2505185" cy="4740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9F8E26-8220-4D02-AA7F-CAC7A160D4D3}">
      <dsp:nvSpPr>
        <dsp:cNvPr id="0" name=""/>
        <dsp:cNvSpPr/>
      </dsp:nvSpPr>
      <dsp:spPr>
        <a:xfrm>
          <a:off x="0" y="0"/>
          <a:ext cx="7632848" cy="1944216"/>
        </a:xfrm>
        <a:prstGeom prst="roundRect">
          <a:avLst>
            <a:gd name="adj" fmla="val 10000"/>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F7187D-F8FF-4DB7-8CCF-7FD7A7E6BDFF}">
      <dsp:nvSpPr>
        <dsp:cNvPr id="0" name=""/>
        <dsp:cNvSpPr/>
      </dsp:nvSpPr>
      <dsp:spPr>
        <a:xfrm>
          <a:off x="228985" y="259228"/>
          <a:ext cx="2242149" cy="1425758"/>
        </a:xfrm>
        <a:prstGeom prst="roundRect">
          <a:avLst>
            <a:gd name="adj" fmla="val 10000"/>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948E5A-BE49-4B48-8231-AC29A1247C6E}">
      <dsp:nvSpPr>
        <dsp:cNvPr id="0" name=""/>
        <dsp:cNvSpPr/>
      </dsp:nvSpPr>
      <dsp:spPr>
        <a:xfrm rot="10800000">
          <a:off x="228985" y="1944216"/>
          <a:ext cx="2242149" cy="2376264"/>
        </a:xfrm>
        <a:prstGeom prst="round2SameRect">
          <a:avLst>
            <a:gd name="adj1" fmla="val 10500"/>
            <a:gd name="adj2" fmla="val 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lvl="0" algn="ctr" defTabSz="1066800">
            <a:lnSpc>
              <a:spcPct val="90000"/>
            </a:lnSpc>
            <a:spcBef>
              <a:spcPct val="0"/>
            </a:spcBef>
            <a:spcAft>
              <a:spcPct val="35000"/>
            </a:spcAft>
          </a:pPr>
          <a:endParaRPr kumimoji="0" lang="es-ES" sz="2400" b="1" i="0" u="none" strike="noStrike" kern="1200" cap="none" spc="0" normalizeH="0" baseline="0" dirty="0">
            <a:ln w="1905"/>
            <a:effectLst>
              <a:innerShdw blurRad="69850" dist="43180" dir="5400000">
                <a:srgbClr val="000000">
                  <a:alpha val="65000"/>
                </a:srgbClr>
              </a:innerShdw>
            </a:effectLst>
            <a:latin typeface="Arial" pitchFamily="34" charset="0"/>
            <a:ea typeface="Times New Roman" pitchFamily="18" charset="0"/>
            <a:cs typeface="Arial" pitchFamily="34" charset="0"/>
          </a:endParaRPr>
        </a:p>
        <a:p>
          <a:pPr lvl="0" algn="ctr" defTabSz="1066800">
            <a:lnSpc>
              <a:spcPct val="90000"/>
            </a:lnSpc>
            <a:spcBef>
              <a:spcPct val="0"/>
            </a:spcBef>
            <a:spcAft>
              <a:spcPct val="35000"/>
            </a:spcAft>
          </a:pPr>
          <a:r>
            <a:rPr kumimoji="0" lang="es-ES" sz="2400" b="1" i="0" u="none" strike="noStrike" kern="1200" cap="none" spc="0" normalizeH="0" baseline="0" dirty="0">
              <a:ln w="1905"/>
              <a:effectLst>
                <a:innerShdw blurRad="69850" dist="43180" dir="5400000">
                  <a:srgbClr val="000000">
                    <a:alpha val="65000"/>
                  </a:srgbClr>
                </a:innerShdw>
              </a:effectLst>
              <a:latin typeface="Arial" pitchFamily="34" charset="0"/>
              <a:ea typeface="Times New Roman" pitchFamily="18" charset="0"/>
              <a:cs typeface="Arial" pitchFamily="34" charset="0"/>
            </a:rPr>
            <a:t>Toque</a:t>
          </a:r>
          <a:endParaRPr kumimoji="0" lang="es-ES" sz="2400" b="1" i="0" u="none" strike="noStrike" kern="1200" cap="none" spc="0" normalizeH="0" baseline="0" dirty="0">
            <a:ln w="1905"/>
            <a:effectLst>
              <a:innerShdw blurRad="69850" dist="43180" dir="5400000">
                <a:srgbClr val="000000">
                  <a:alpha val="65000"/>
                </a:srgbClr>
              </a:innerShdw>
            </a:effectLst>
            <a:latin typeface="Arial" pitchFamily="34" charset="0"/>
            <a:ea typeface="Times New Roman" pitchFamily="18" charset="0"/>
            <a:cs typeface="Times New Roman" pitchFamily="18" charset="0"/>
          </a:endParaRPr>
        </a:p>
      </dsp:txBody>
      <dsp:txXfrm rot="10800000">
        <a:off x="297939" y="1944216"/>
        <a:ext cx="2104241" cy="2307310"/>
      </dsp:txXfrm>
    </dsp:sp>
    <dsp:sp modelId="{6A83531E-4D1A-4E6D-842E-E11735FB4A58}">
      <dsp:nvSpPr>
        <dsp:cNvPr id="0" name=""/>
        <dsp:cNvSpPr/>
      </dsp:nvSpPr>
      <dsp:spPr>
        <a:xfrm>
          <a:off x="2695349" y="259228"/>
          <a:ext cx="2242149" cy="1425758"/>
        </a:xfrm>
        <a:prstGeom prst="roundRect">
          <a:avLst>
            <a:gd name="adj" fmla="val 10000"/>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E0F7E4-2A77-4F03-AA83-A02D0A211614}">
      <dsp:nvSpPr>
        <dsp:cNvPr id="0" name=""/>
        <dsp:cNvSpPr/>
      </dsp:nvSpPr>
      <dsp:spPr>
        <a:xfrm rot="10800000">
          <a:off x="2695349" y="1944216"/>
          <a:ext cx="2242149" cy="2376264"/>
        </a:xfrm>
        <a:prstGeom prst="round2SameRect">
          <a:avLst>
            <a:gd name="adj1" fmla="val 10500"/>
            <a:gd name="adj2" fmla="val 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lvl="0" algn="ctr" defTabSz="1066800">
            <a:lnSpc>
              <a:spcPct val="90000"/>
            </a:lnSpc>
            <a:spcBef>
              <a:spcPct val="0"/>
            </a:spcBef>
            <a:spcAft>
              <a:spcPct val="35000"/>
            </a:spcAft>
          </a:pPr>
          <a:endParaRPr kumimoji="0" lang="es-ES" sz="2400" b="1" i="0" u="none" strike="noStrike" kern="1200" cap="none" spc="0" normalizeH="0" baseline="0">
            <a:ln w="1905"/>
            <a:effectLst>
              <a:innerShdw blurRad="69850" dist="43180" dir="5400000">
                <a:srgbClr val="000000">
                  <a:alpha val="65000"/>
                </a:srgbClr>
              </a:innerShdw>
            </a:effectLst>
            <a:latin typeface="Arial" pitchFamily="34" charset="0"/>
            <a:ea typeface="Times New Roman" pitchFamily="18" charset="0"/>
            <a:cs typeface="Arial" pitchFamily="34" charset="0"/>
          </a:endParaRPr>
        </a:p>
        <a:p>
          <a:pPr lvl="0" algn="ctr" defTabSz="1066800">
            <a:lnSpc>
              <a:spcPct val="90000"/>
            </a:lnSpc>
            <a:spcBef>
              <a:spcPct val="0"/>
            </a:spcBef>
            <a:spcAft>
              <a:spcPct val="35000"/>
            </a:spcAft>
          </a:pPr>
          <a:r>
            <a:rPr kumimoji="0" lang="es-ES" sz="2400" b="1" i="0" u="none" strike="noStrike" kern="1200" cap="none" spc="0" normalizeH="0" baseline="0">
              <a:ln w="1905"/>
              <a:effectLst>
                <a:innerShdw blurRad="69850" dist="43180" dir="5400000">
                  <a:srgbClr val="000000">
                    <a:alpha val="65000"/>
                  </a:srgbClr>
                </a:innerShdw>
              </a:effectLst>
              <a:latin typeface="Arial" pitchFamily="34" charset="0"/>
              <a:ea typeface="Times New Roman" pitchFamily="18" charset="0"/>
              <a:cs typeface="Arial" pitchFamily="34" charset="0"/>
            </a:rPr>
            <a:t>Arrastrar</a:t>
          </a:r>
          <a:endParaRPr kumimoji="0" lang="es-ES" sz="2400" b="1" i="0" u="none" strike="noStrike" kern="1200" cap="none" spc="0" normalizeH="0" baseline="0" dirty="0">
            <a:ln w="1905"/>
            <a:effectLst>
              <a:innerShdw blurRad="69850" dist="43180" dir="5400000">
                <a:srgbClr val="000000">
                  <a:alpha val="65000"/>
                </a:srgbClr>
              </a:innerShdw>
            </a:effectLst>
            <a:latin typeface="Arial" pitchFamily="34" charset="0"/>
            <a:ea typeface="Times New Roman" pitchFamily="18" charset="0"/>
            <a:cs typeface="Times New Roman" pitchFamily="18" charset="0"/>
          </a:endParaRPr>
        </a:p>
      </dsp:txBody>
      <dsp:txXfrm rot="10800000">
        <a:off x="2764303" y="1944216"/>
        <a:ext cx="2104241" cy="2307310"/>
      </dsp:txXfrm>
    </dsp:sp>
    <dsp:sp modelId="{F521194F-6461-4761-A2A3-3F722A88956E}">
      <dsp:nvSpPr>
        <dsp:cNvPr id="0" name=""/>
        <dsp:cNvSpPr/>
      </dsp:nvSpPr>
      <dsp:spPr>
        <a:xfrm>
          <a:off x="5161713" y="259228"/>
          <a:ext cx="2242149" cy="1425758"/>
        </a:xfrm>
        <a:prstGeom prst="roundRect">
          <a:avLst>
            <a:gd name="adj" fmla="val 10000"/>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537702-C3F1-4F53-BC42-FA73DB24A428}">
      <dsp:nvSpPr>
        <dsp:cNvPr id="0" name=""/>
        <dsp:cNvSpPr/>
      </dsp:nvSpPr>
      <dsp:spPr>
        <a:xfrm rot="10800000">
          <a:off x="5161713" y="1944216"/>
          <a:ext cx="2242149" cy="2376264"/>
        </a:xfrm>
        <a:prstGeom prst="round2SameRect">
          <a:avLst>
            <a:gd name="adj1" fmla="val 10500"/>
            <a:gd name="adj2" fmla="val 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lvl="0" algn="ctr" defTabSz="1066800">
            <a:lnSpc>
              <a:spcPct val="90000"/>
            </a:lnSpc>
            <a:spcBef>
              <a:spcPct val="0"/>
            </a:spcBef>
            <a:spcAft>
              <a:spcPct val="35000"/>
            </a:spcAft>
          </a:pPr>
          <a:endParaRPr lang="es-ES" sz="2400" b="1" kern="1200" cap="none" spc="0">
            <a:ln w="1905"/>
            <a:effectLst>
              <a:innerShdw blurRad="69850" dist="43180" dir="5400000">
                <a:srgbClr val="000000">
                  <a:alpha val="65000"/>
                </a:srgbClr>
              </a:innerShdw>
            </a:effectLst>
            <a:latin typeface="Arial" pitchFamily="34" charset="0"/>
            <a:cs typeface="Arial" pitchFamily="34" charset="0"/>
          </a:endParaRPr>
        </a:p>
        <a:p>
          <a:pPr lvl="0" algn="ctr" defTabSz="1066800">
            <a:lnSpc>
              <a:spcPct val="90000"/>
            </a:lnSpc>
            <a:spcBef>
              <a:spcPct val="0"/>
            </a:spcBef>
            <a:spcAft>
              <a:spcPct val="35000"/>
            </a:spcAft>
          </a:pPr>
          <a:r>
            <a:rPr lang="es-ES" sz="2400" b="1" kern="1200" cap="none" spc="0">
              <a:ln w="1905"/>
              <a:effectLst>
                <a:innerShdw blurRad="69850" dist="43180" dir="5400000">
                  <a:srgbClr val="000000">
                    <a:alpha val="65000"/>
                  </a:srgbClr>
                </a:innerShdw>
              </a:effectLst>
              <a:latin typeface="Arial" pitchFamily="34" charset="0"/>
              <a:cs typeface="Arial" pitchFamily="34" charset="0"/>
            </a:rPr>
            <a:t>Separar </a:t>
          </a:r>
        </a:p>
        <a:p>
          <a:pPr lvl="0" algn="ctr" defTabSz="1066800">
            <a:lnSpc>
              <a:spcPct val="90000"/>
            </a:lnSpc>
            <a:spcBef>
              <a:spcPct val="0"/>
            </a:spcBef>
            <a:spcAft>
              <a:spcPct val="35000"/>
            </a:spcAft>
          </a:pPr>
          <a:r>
            <a:rPr lang="es-ES" sz="2400" b="1" kern="1200" cap="none" spc="0">
              <a:ln w="1905"/>
              <a:effectLst>
                <a:innerShdw blurRad="69850" dist="43180" dir="5400000">
                  <a:srgbClr val="000000">
                    <a:alpha val="65000"/>
                  </a:srgbClr>
                </a:innerShdw>
              </a:effectLst>
              <a:latin typeface="Arial" pitchFamily="34" charset="0"/>
              <a:cs typeface="Arial" pitchFamily="34" charset="0"/>
            </a:rPr>
            <a:t>y </a:t>
          </a:r>
        </a:p>
        <a:p>
          <a:pPr lvl="0" algn="ctr" defTabSz="1066800">
            <a:lnSpc>
              <a:spcPct val="90000"/>
            </a:lnSpc>
            <a:spcBef>
              <a:spcPct val="0"/>
            </a:spcBef>
            <a:spcAft>
              <a:spcPct val="35000"/>
            </a:spcAft>
          </a:pPr>
          <a:r>
            <a:rPr lang="es-ES" sz="2400" b="1" kern="1200" cap="none" spc="0">
              <a:ln w="1905"/>
              <a:effectLst>
                <a:innerShdw blurRad="69850" dist="43180" dir="5400000">
                  <a:srgbClr val="000000">
                    <a:alpha val="65000"/>
                  </a:srgbClr>
                </a:innerShdw>
              </a:effectLst>
              <a:latin typeface="Arial" pitchFamily="34" charset="0"/>
              <a:cs typeface="Arial" pitchFamily="34" charset="0"/>
            </a:rPr>
            <a:t>Juntar</a:t>
          </a:r>
          <a:endParaRPr lang="es-ES" sz="2400" b="1" kern="1200" cap="none" spc="0" dirty="0">
            <a:ln w="1905"/>
            <a:effectLst>
              <a:innerShdw blurRad="69850" dist="43180" dir="5400000">
                <a:srgbClr val="000000">
                  <a:alpha val="65000"/>
                </a:srgbClr>
              </a:innerShdw>
            </a:effectLst>
            <a:latin typeface="Arial" pitchFamily="34" charset="0"/>
            <a:cs typeface="Arial" pitchFamily="34" charset="0"/>
          </a:endParaRPr>
        </a:p>
      </dsp:txBody>
      <dsp:txXfrm rot="10800000">
        <a:off x="5230667" y="1944216"/>
        <a:ext cx="2104241" cy="23073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7284F2-6DA9-47FC-93C3-71D4C5A82CE5}">
      <dsp:nvSpPr>
        <dsp:cNvPr id="0" name=""/>
        <dsp:cNvSpPr/>
      </dsp:nvSpPr>
      <dsp:spPr>
        <a:xfrm>
          <a:off x="0" y="0"/>
          <a:ext cx="7632848" cy="1911812"/>
        </a:xfrm>
        <a:prstGeom prst="roundRect">
          <a:avLst>
            <a:gd name="adj" fmla="val 10000"/>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F3945B-7681-4D09-A650-920231F0E5BD}">
      <dsp:nvSpPr>
        <dsp:cNvPr id="0" name=""/>
        <dsp:cNvSpPr/>
      </dsp:nvSpPr>
      <dsp:spPr>
        <a:xfrm>
          <a:off x="228985" y="254908"/>
          <a:ext cx="2242149" cy="1401995"/>
        </a:xfrm>
        <a:prstGeom prst="roundRect">
          <a:avLst>
            <a:gd name="adj" fmla="val 10000"/>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3F03F6-817B-49DE-82F1-D477292E77B8}">
      <dsp:nvSpPr>
        <dsp:cNvPr id="0" name=""/>
        <dsp:cNvSpPr/>
      </dsp:nvSpPr>
      <dsp:spPr>
        <a:xfrm rot="10800000">
          <a:off x="228985" y="1911812"/>
          <a:ext cx="2242149" cy="2336659"/>
        </a:xfrm>
        <a:prstGeom prst="round2SameRect">
          <a:avLst>
            <a:gd name="adj1" fmla="val 10500"/>
            <a:gd name="adj2" fmla="val 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lvl="0" algn="ctr" defTabSz="1066800">
            <a:lnSpc>
              <a:spcPct val="90000"/>
            </a:lnSpc>
            <a:spcBef>
              <a:spcPct val="0"/>
            </a:spcBef>
            <a:spcAft>
              <a:spcPct val="35000"/>
            </a:spcAft>
          </a:pPr>
          <a:endParaRPr lang="es-ES" sz="2400" b="1" kern="1200" cap="none" spc="0">
            <a:ln w="1905"/>
            <a:effectLst>
              <a:innerShdw blurRad="69850" dist="43180" dir="5400000">
                <a:srgbClr val="000000">
                  <a:alpha val="65000"/>
                </a:srgbClr>
              </a:innerShdw>
            </a:effectLst>
            <a:latin typeface="Arial" pitchFamily="34" charset="0"/>
            <a:cs typeface="Arial" pitchFamily="34" charset="0"/>
          </a:endParaRPr>
        </a:p>
        <a:p>
          <a:pPr lvl="0" algn="ctr" defTabSz="1066800">
            <a:lnSpc>
              <a:spcPct val="90000"/>
            </a:lnSpc>
            <a:spcBef>
              <a:spcPct val="0"/>
            </a:spcBef>
            <a:spcAft>
              <a:spcPct val="35000"/>
            </a:spcAft>
          </a:pPr>
          <a:r>
            <a:rPr lang="es-ES" sz="2400" b="1" kern="1200" cap="none" spc="0">
              <a:ln w="1905"/>
              <a:effectLst>
                <a:innerShdw blurRad="69850" dist="43180" dir="5400000">
                  <a:srgbClr val="000000">
                    <a:alpha val="65000"/>
                  </a:srgbClr>
                </a:innerShdw>
              </a:effectLst>
              <a:latin typeface="Arial" pitchFamily="34" charset="0"/>
              <a:cs typeface="Arial" pitchFamily="34" charset="0"/>
            </a:rPr>
            <a:t>Swipe</a:t>
          </a:r>
          <a:r>
            <a:rPr lang="es-ES" sz="2400" b="1" kern="1200">
              <a:ln w="1905"/>
              <a:effectLst>
                <a:innerShdw blurRad="69850" dist="43180" dir="5400000">
                  <a:srgbClr val="000000">
                    <a:alpha val="65000"/>
                  </a:srgbClr>
                </a:innerShdw>
              </a:effectLst>
              <a:latin typeface="Arial" pitchFamily="34" charset="0"/>
              <a:cs typeface="Arial" pitchFamily="34" charset="0"/>
            </a:rPr>
            <a:t/>
          </a:r>
          <a:br>
            <a:rPr lang="es-ES" sz="2400" b="1" kern="1200">
              <a:ln w="1905"/>
              <a:effectLst>
                <a:innerShdw blurRad="69850" dist="43180" dir="5400000">
                  <a:srgbClr val="000000">
                    <a:alpha val="65000"/>
                  </a:srgbClr>
                </a:innerShdw>
              </a:effectLst>
              <a:latin typeface="Arial" pitchFamily="34" charset="0"/>
              <a:cs typeface="Arial" pitchFamily="34" charset="0"/>
            </a:rPr>
          </a:br>
          <a:endParaRPr lang="es-ES" sz="2000" kern="1200" dirty="0"/>
        </a:p>
      </dsp:txBody>
      <dsp:txXfrm rot="10800000">
        <a:off x="297939" y="1911812"/>
        <a:ext cx="2104241" cy="2267705"/>
      </dsp:txXfrm>
    </dsp:sp>
    <dsp:sp modelId="{599FF36A-D025-4AEA-A968-2F266BB9E2B2}">
      <dsp:nvSpPr>
        <dsp:cNvPr id="0" name=""/>
        <dsp:cNvSpPr/>
      </dsp:nvSpPr>
      <dsp:spPr>
        <a:xfrm>
          <a:off x="2695349" y="254908"/>
          <a:ext cx="2242149" cy="1401995"/>
        </a:xfrm>
        <a:prstGeom prst="roundRect">
          <a:avLst>
            <a:gd name="adj" fmla="val 10000"/>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58DE98-978E-48D3-A0B4-D67F4E0D631B}">
      <dsp:nvSpPr>
        <dsp:cNvPr id="0" name=""/>
        <dsp:cNvSpPr/>
      </dsp:nvSpPr>
      <dsp:spPr>
        <a:xfrm rot="10800000">
          <a:off x="2695349" y="1911812"/>
          <a:ext cx="2242149" cy="2336659"/>
        </a:xfrm>
        <a:prstGeom prst="round2SameRect">
          <a:avLst>
            <a:gd name="adj1" fmla="val 10500"/>
            <a:gd name="adj2" fmla="val 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lvl="0" algn="ctr" defTabSz="1066800">
            <a:lnSpc>
              <a:spcPct val="90000"/>
            </a:lnSpc>
            <a:spcBef>
              <a:spcPct val="0"/>
            </a:spcBef>
            <a:spcAft>
              <a:spcPct val="35000"/>
            </a:spcAft>
          </a:pPr>
          <a:endParaRPr kumimoji="0" lang="es-ES" sz="2400" b="1" i="0" u="none" strike="noStrike" kern="1200" cap="none" spc="0" normalizeH="0" baseline="0">
            <a:ln w="1905"/>
            <a:effectLst>
              <a:innerShdw blurRad="69850" dist="43180" dir="5400000">
                <a:srgbClr val="000000">
                  <a:alpha val="65000"/>
                </a:srgbClr>
              </a:innerShdw>
            </a:effectLst>
            <a:latin typeface="Arial" pitchFamily="34" charset="0"/>
            <a:ea typeface="Times New Roman" pitchFamily="18" charset="0"/>
            <a:cs typeface="Arial" pitchFamily="34" charset="0"/>
          </a:endParaRPr>
        </a:p>
        <a:p>
          <a:pPr lvl="0" algn="ctr" defTabSz="1066800">
            <a:lnSpc>
              <a:spcPct val="90000"/>
            </a:lnSpc>
            <a:spcBef>
              <a:spcPct val="0"/>
            </a:spcBef>
            <a:spcAft>
              <a:spcPct val="35000"/>
            </a:spcAft>
          </a:pPr>
          <a:r>
            <a:rPr kumimoji="0" lang="es-ES" sz="2400" b="1" i="0" u="none" strike="noStrike" kern="1200" cap="none" spc="0" normalizeH="0" baseline="0">
              <a:ln w="1905"/>
              <a:effectLst>
                <a:innerShdw blurRad="69850" dist="43180" dir="5400000">
                  <a:srgbClr val="000000">
                    <a:alpha val="65000"/>
                  </a:srgbClr>
                </a:innerShdw>
              </a:effectLst>
              <a:latin typeface="Arial" pitchFamily="34" charset="0"/>
              <a:ea typeface="Times New Roman" pitchFamily="18" charset="0"/>
              <a:cs typeface="Times New Roman" pitchFamily="18" charset="0"/>
            </a:rPr>
            <a:t>Doble Toque</a:t>
          </a:r>
          <a:endParaRPr kumimoji="0" lang="es-ES" sz="2400" b="1" i="0" u="none" strike="noStrike" kern="1200" cap="none" spc="0" normalizeH="0" baseline="0" dirty="0">
            <a:ln w="1905"/>
            <a:effectLst>
              <a:innerShdw blurRad="69850" dist="43180" dir="5400000">
                <a:srgbClr val="000000">
                  <a:alpha val="65000"/>
                </a:srgbClr>
              </a:innerShdw>
            </a:effectLst>
            <a:latin typeface="Arial" pitchFamily="34" charset="0"/>
            <a:ea typeface="Times New Roman" pitchFamily="18" charset="0"/>
            <a:cs typeface="Times New Roman" pitchFamily="18" charset="0"/>
          </a:endParaRPr>
        </a:p>
      </dsp:txBody>
      <dsp:txXfrm rot="10800000">
        <a:off x="2764303" y="1911812"/>
        <a:ext cx="2104241" cy="2267705"/>
      </dsp:txXfrm>
    </dsp:sp>
    <dsp:sp modelId="{3DA7EC53-B3F9-4A71-97D0-9F5F1570F3D8}">
      <dsp:nvSpPr>
        <dsp:cNvPr id="0" name=""/>
        <dsp:cNvSpPr/>
      </dsp:nvSpPr>
      <dsp:spPr>
        <a:xfrm>
          <a:off x="5161713" y="254908"/>
          <a:ext cx="2242149" cy="1401995"/>
        </a:xfrm>
        <a:prstGeom prst="roundRect">
          <a:avLst>
            <a:gd name="adj" fmla="val 10000"/>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1378C4-343E-4883-9CE5-0F2D3F2D3745}">
      <dsp:nvSpPr>
        <dsp:cNvPr id="0" name=""/>
        <dsp:cNvSpPr/>
      </dsp:nvSpPr>
      <dsp:spPr>
        <a:xfrm rot="10800000">
          <a:off x="5161713" y="1911812"/>
          <a:ext cx="2242149" cy="2336659"/>
        </a:xfrm>
        <a:prstGeom prst="round2SameRect">
          <a:avLst>
            <a:gd name="adj1" fmla="val 10500"/>
            <a:gd name="adj2" fmla="val 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lvl="0" algn="ctr" defTabSz="1066800">
            <a:lnSpc>
              <a:spcPct val="90000"/>
            </a:lnSpc>
            <a:spcBef>
              <a:spcPct val="0"/>
            </a:spcBef>
            <a:spcAft>
              <a:spcPct val="35000"/>
            </a:spcAft>
          </a:pPr>
          <a:endParaRPr lang="es-ES" sz="2400" b="1" kern="1200" cap="none" spc="0">
            <a:ln w="1905"/>
            <a:effectLst>
              <a:innerShdw blurRad="69850" dist="43180" dir="5400000">
                <a:srgbClr val="000000">
                  <a:alpha val="65000"/>
                </a:srgbClr>
              </a:innerShdw>
            </a:effectLst>
            <a:latin typeface="Arial" pitchFamily="34" charset="0"/>
            <a:cs typeface="Arial" pitchFamily="34" charset="0"/>
          </a:endParaRPr>
        </a:p>
        <a:p>
          <a:pPr lvl="0" algn="ctr" defTabSz="1066800">
            <a:lnSpc>
              <a:spcPct val="90000"/>
            </a:lnSpc>
            <a:spcBef>
              <a:spcPct val="0"/>
            </a:spcBef>
            <a:spcAft>
              <a:spcPct val="35000"/>
            </a:spcAft>
          </a:pPr>
          <a:r>
            <a:rPr lang="es-ES" sz="2400" b="1" kern="1200" cap="none" spc="0">
              <a:ln w="1905"/>
              <a:effectLst>
                <a:innerShdw blurRad="69850" dist="43180" dir="5400000">
                  <a:srgbClr val="000000">
                    <a:alpha val="65000"/>
                  </a:srgbClr>
                </a:innerShdw>
              </a:effectLst>
              <a:latin typeface="Arial" pitchFamily="34" charset="0"/>
              <a:cs typeface="Arial" pitchFamily="34" charset="0"/>
            </a:rPr>
            <a:t>Toque sostenido</a:t>
          </a:r>
          <a:endParaRPr lang="es-ES" sz="2400" b="1" kern="1200" cap="none" spc="0" dirty="0">
            <a:ln w="1905"/>
            <a:effectLst>
              <a:innerShdw blurRad="69850" dist="43180" dir="5400000">
                <a:srgbClr val="000000">
                  <a:alpha val="65000"/>
                </a:srgbClr>
              </a:innerShdw>
            </a:effectLst>
            <a:latin typeface="Arial" pitchFamily="34" charset="0"/>
            <a:cs typeface="Arial" pitchFamily="34" charset="0"/>
          </a:endParaRPr>
        </a:p>
      </dsp:txBody>
      <dsp:txXfrm rot="10800000">
        <a:off x="5230667" y="1911812"/>
        <a:ext cx="2104241" cy="226770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9F8324-E283-4F74-B17B-9C273DD59568}">
      <dsp:nvSpPr>
        <dsp:cNvPr id="0" name=""/>
        <dsp:cNvSpPr/>
      </dsp:nvSpPr>
      <dsp:spPr>
        <a:xfrm>
          <a:off x="0" y="16170"/>
          <a:ext cx="7488832" cy="81549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s-AR" sz="3400" kern="1200" dirty="0"/>
            <a:t>Ventajas:</a:t>
          </a:r>
          <a:endParaRPr lang="es-MX" sz="3400" kern="1200" dirty="0"/>
        </a:p>
      </dsp:txBody>
      <dsp:txXfrm>
        <a:off x="39809" y="55979"/>
        <a:ext cx="7409214" cy="735872"/>
      </dsp:txXfrm>
    </dsp:sp>
    <dsp:sp modelId="{2B13C4F5-3921-4264-BD8D-DB4161BE2E80}">
      <dsp:nvSpPr>
        <dsp:cNvPr id="0" name=""/>
        <dsp:cNvSpPr/>
      </dsp:nvSpPr>
      <dsp:spPr>
        <a:xfrm>
          <a:off x="0" y="831660"/>
          <a:ext cx="7488832" cy="932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7770"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s-AR" sz="2700" kern="1200" dirty="0"/>
            <a:t>Acciones sencillas sin tocar el dispositivo.</a:t>
          </a:r>
          <a:endParaRPr lang="es-MX" sz="2700" kern="1200" dirty="0"/>
        </a:p>
        <a:p>
          <a:pPr marL="228600" lvl="1" indent="-228600" algn="l" defTabSz="1200150">
            <a:lnSpc>
              <a:spcPct val="90000"/>
            </a:lnSpc>
            <a:spcBef>
              <a:spcPct val="0"/>
            </a:spcBef>
            <a:spcAft>
              <a:spcPct val="20000"/>
            </a:spcAft>
            <a:buChar char="••"/>
          </a:pPr>
          <a:endParaRPr lang="es-MX" sz="2700" kern="1200" dirty="0"/>
        </a:p>
      </dsp:txBody>
      <dsp:txXfrm>
        <a:off x="0" y="831660"/>
        <a:ext cx="7488832" cy="932535"/>
      </dsp:txXfrm>
    </dsp:sp>
    <dsp:sp modelId="{AA5D0D2D-7658-4B83-8E7F-F01D837024F3}">
      <dsp:nvSpPr>
        <dsp:cNvPr id="0" name=""/>
        <dsp:cNvSpPr/>
      </dsp:nvSpPr>
      <dsp:spPr>
        <a:xfrm>
          <a:off x="0" y="1764196"/>
          <a:ext cx="7488832" cy="815490"/>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es-AR" sz="3400" kern="1200" dirty="0"/>
            <a:t>Desventajas:</a:t>
          </a:r>
          <a:endParaRPr lang="es-MX" sz="3400" kern="1200" dirty="0"/>
        </a:p>
      </dsp:txBody>
      <dsp:txXfrm>
        <a:off x="39809" y="1804005"/>
        <a:ext cx="7409214" cy="735872"/>
      </dsp:txXfrm>
    </dsp:sp>
    <dsp:sp modelId="{2E0F7F9E-1A06-4ADD-B581-F390CC01E72E}">
      <dsp:nvSpPr>
        <dsp:cNvPr id="0" name=""/>
        <dsp:cNvSpPr/>
      </dsp:nvSpPr>
      <dsp:spPr>
        <a:xfrm>
          <a:off x="0" y="2579685"/>
          <a:ext cx="7488832" cy="932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7770"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s-AR" sz="2700" kern="1200" dirty="0"/>
            <a:t>Requieren Sensor de Proximidad</a:t>
          </a:r>
          <a:endParaRPr lang="es-MX" sz="2700" kern="1200" dirty="0"/>
        </a:p>
        <a:p>
          <a:pPr marL="228600" lvl="1" indent="-228600" algn="l" defTabSz="1200150">
            <a:lnSpc>
              <a:spcPct val="90000"/>
            </a:lnSpc>
            <a:spcBef>
              <a:spcPct val="0"/>
            </a:spcBef>
            <a:spcAft>
              <a:spcPct val="20000"/>
            </a:spcAft>
            <a:buChar char="••"/>
          </a:pPr>
          <a:r>
            <a:rPr lang="es-AR" sz="2700" kern="1200" dirty="0"/>
            <a:t>Acciones limitadas</a:t>
          </a:r>
          <a:endParaRPr lang="es-MX" sz="2700" kern="1200" dirty="0"/>
        </a:p>
      </dsp:txBody>
      <dsp:txXfrm>
        <a:off x="0" y="2579685"/>
        <a:ext cx="7488832" cy="93253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30B2B2-7124-4C7D-9998-3AFF9C022B4C}">
      <dsp:nvSpPr>
        <dsp:cNvPr id="0" name=""/>
        <dsp:cNvSpPr/>
      </dsp:nvSpPr>
      <dsp:spPr>
        <a:xfrm rot="10800000">
          <a:off x="1532576" y="104"/>
          <a:ext cx="4932187" cy="1161033"/>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1984" tIns="53340" rIns="99568" bIns="53340" numCol="1" spcCol="1270" anchor="t" anchorCtr="0">
          <a:noAutofit/>
        </a:bodyPr>
        <a:lstStyle/>
        <a:p>
          <a:pPr lvl="0" algn="l" defTabSz="622300">
            <a:lnSpc>
              <a:spcPct val="90000"/>
            </a:lnSpc>
            <a:spcBef>
              <a:spcPct val="0"/>
            </a:spcBef>
            <a:spcAft>
              <a:spcPct val="35000"/>
            </a:spcAft>
          </a:pPr>
          <a:r>
            <a:rPr lang="es-AR" sz="1400" b="1" kern="1200" dirty="0"/>
            <a:t>Sistema TRANSIT (1965)</a:t>
          </a:r>
        </a:p>
        <a:p>
          <a:pPr marL="114300" lvl="1" indent="-114300" algn="l" defTabSz="622300">
            <a:lnSpc>
              <a:spcPct val="90000"/>
            </a:lnSpc>
            <a:spcBef>
              <a:spcPct val="0"/>
            </a:spcBef>
            <a:spcAft>
              <a:spcPct val="15000"/>
            </a:spcAft>
            <a:buChar char="••"/>
          </a:pPr>
          <a:r>
            <a:rPr lang="es-AR" sz="1400" kern="1200" dirty="0"/>
            <a:t>Al principio del año 60 por la armada estadounidense. </a:t>
          </a:r>
        </a:p>
        <a:p>
          <a:pPr marL="114300" lvl="1" indent="-114300" algn="l" defTabSz="622300">
            <a:lnSpc>
              <a:spcPct val="90000"/>
            </a:lnSpc>
            <a:spcBef>
              <a:spcPct val="0"/>
            </a:spcBef>
            <a:spcAft>
              <a:spcPct val="15000"/>
            </a:spcAft>
            <a:buChar char="••"/>
          </a:pPr>
          <a:r>
            <a:rPr lang="es-AR" sz="1400" kern="1200" dirty="0"/>
            <a:t>Constituido por una constelación de 6 satélites.</a:t>
          </a:r>
          <a:endParaRPr lang="es-AR" sz="1200" kern="1200" dirty="0"/>
        </a:p>
      </dsp:txBody>
      <dsp:txXfrm rot="10800000">
        <a:off x="1822834" y="104"/>
        <a:ext cx="4641929" cy="1161033"/>
      </dsp:txXfrm>
    </dsp:sp>
    <dsp:sp modelId="{2BEED4CD-DD30-483F-B841-D79438FA7347}">
      <dsp:nvSpPr>
        <dsp:cNvPr id="0" name=""/>
        <dsp:cNvSpPr/>
      </dsp:nvSpPr>
      <dsp:spPr>
        <a:xfrm>
          <a:off x="952059" y="104"/>
          <a:ext cx="1161033" cy="1161033"/>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9141F9-3D0C-4290-B5D6-0783452EEE52}">
      <dsp:nvSpPr>
        <dsp:cNvPr id="0" name=""/>
        <dsp:cNvSpPr/>
      </dsp:nvSpPr>
      <dsp:spPr>
        <a:xfrm rot="10800000">
          <a:off x="1532576" y="1507715"/>
          <a:ext cx="4932187" cy="1161033"/>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1984" tIns="53340" rIns="99568" bIns="53340" numCol="1" spcCol="1270" anchor="t" anchorCtr="0">
          <a:noAutofit/>
        </a:bodyPr>
        <a:lstStyle/>
        <a:p>
          <a:pPr lvl="0" algn="l" defTabSz="622300">
            <a:lnSpc>
              <a:spcPct val="90000"/>
            </a:lnSpc>
            <a:spcBef>
              <a:spcPct val="0"/>
            </a:spcBef>
            <a:spcAft>
              <a:spcPct val="35000"/>
            </a:spcAft>
          </a:pPr>
          <a:r>
            <a:rPr lang="es-AR" sz="1400" b="1" kern="1200" dirty="0"/>
            <a:t>Sistema NAVSTAR (1973)</a:t>
          </a:r>
          <a:endParaRPr lang="es-AR" sz="1400" kern="1200" dirty="0"/>
        </a:p>
        <a:p>
          <a:pPr marL="114300" lvl="1" indent="-114300" algn="l" defTabSz="622300">
            <a:lnSpc>
              <a:spcPct val="90000"/>
            </a:lnSpc>
            <a:spcBef>
              <a:spcPct val="0"/>
            </a:spcBef>
            <a:spcAft>
              <a:spcPct val="15000"/>
            </a:spcAft>
            <a:buChar char="••"/>
          </a:pPr>
          <a:r>
            <a:rPr lang="es-AR" sz="1400" kern="1200" dirty="0"/>
            <a:t>Unificación de la Armada y de la Fuerza Aérea de los Estados Unidos. </a:t>
          </a:r>
        </a:p>
        <a:p>
          <a:pPr marL="114300" lvl="1" indent="-114300" algn="l" defTabSz="622300">
            <a:lnSpc>
              <a:spcPct val="90000"/>
            </a:lnSpc>
            <a:spcBef>
              <a:spcPct val="0"/>
            </a:spcBef>
            <a:spcAft>
              <a:spcPct val="15000"/>
            </a:spcAft>
            <a:buChar char="••"/>
          </a:pPr>
          <a:r>
            <a:rPr lang="es-AR" sz="1400" kern="1200"/>
            <a:t>Dependía de 24 satélites.</a:t>
          </a:r>
          <a:endParaRPr lang="es-AR" sz="1400" kern="1200" dirty="0"/>
        </a:p>
      </dsp:txBody>
      <dsp:txXfrm rot="10800000">
        <a:off x="1822834" y="1507715"/>
        <a:ext cx="4641929" cy="1161033"/>
      </dsp:txXfrm>
    </dsp:sp>
    <dsp:sp modelId="{6B9BCB88-B9BF-4BF6-A46C-F886F0E7F929}">
      <dsp:nvSpPr>
        <dsp:cNvPr id="0" name=""/>
        <dsp:cNvSpPr/>
      </dsp:nvSpPr>
      <dsp:spPr>
        <a:xfrm>
          <a:off x="952059" y="1507715"/>
          <a:ext cx="1161033" cy="1161033"/>
        </a:xfrm>
        <a:prstGeom prst="ellipse">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E89141-50F8-43DF-BEB9-66EC5B4CC6B9}">
      <dsp:nvSpPr>
        <dsp:cNvPr id="0" name=""/>
        <dsp:cNvSpPr/>
      </dsp:nvSpPr>
      <dsp:spPr>
        <a:xfrm rot="10800000">
          <a:off x="1532576" y="3015325"/>
          <a:ext cx="4932187" cy="1161033"/>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1984" tIns="57150" rIns="106680" bIns="57150" numCol="1" spcCol="1270" anchor="t" anchorCtr="0">
          <a:noAutofit/>
        </a:bodyPr>
        <a:lstStyle/>
        <a:p>
          <a:pPr lvl="0" algn="l" defTabSz="666750">
            <a:lnSpc>
              <a:spcPct val="90000"/>
            </a:lnSpc>
            <a:spcBef>
              <a:spcPct val="0"/>
            </a:spcBef>
            <a:spcAft>
              <a:spcPct val="35000"/>
            </a:spcAft>
          </a:pPr>
          <a:r>
            <a:rPr lang="es-AR" sz="1500" b="1" kern="1200" dirty="0"/>
            <a:t>Sistema GPS actual (1995)</a:t>
          </a:r>
        </a:p>
        <a:p>
          <a:pPr marL="114300" lvl="1" indent="-114300" algn="l" defTabSz="533400">
            <a:lnSpc>
              <a:spcPct val="90000"/>
            </a:lnSpc>
            <a:spcBef>
              <a:spcPct val="0"/>
            </a:spcBef>
            <a:spcAft>
              <a:spcPct val="15000"/>
            </a:spcAft>
            <a:buChar char="••"/>
          </a:pPr>
          <a:r>
            <a:rPr lang="es-AR" sz="1200" kern="1200" dirty="0"/>
            <a:t>NAVSTAR-GPS </a:t>
          </a:r>
        </a:p>
        <a:p>
          <a:pPr marL="114300" lvl="1" indent="-114300" algn="l" defTabSz="533400">
            <a:lnSpc>
              <a:spcPct val="90000"/>
            </a:lnSpc>
            <a:spcBef>
              <a:spcPct val="0"/>
            </a:spcBef>
            <a:spcAft>
              <a:spcPct val="15000"/>
            </a:spcAft>
            <a:buChar char="••"/>
          </a:pPr>
          <a:r>
            <a:rPr lang="es-AR" sz="1200" kern="1200" dirty="0"/>
            <a:t>GLONASS</a:t>
          </a:r>
        </a:p>
        <a:p>
          <a:pPr marL="114300" lvl="1" indent="-114300" algn="l" defTabSz="533400">
            <a:lnSpc>
              <a:spcPct val="90000"/>
            </a:lnSpc>
            <a:spcBef>
              <a:spcPct val="0"/>
            </a:spcBef>
            <a:spcAft>
              <a:spcPct val="15000"/>
            </a:spcAft>
            <a:buChar char="••"/>
          </a:pPr>
          <a:r>
            <a:rPr lang="es-AR" sz="1200" kern="1200" dirty="0"/>
            <a:t>GALILEO</a:t>
          </a:r>
        </a:p>
        <a:p>
          <a:pPr marL="114300" lvl="1" indent="-114300" algn="l" defTabSz="533400">
            <a:lnSpc>
              <a:spcPct val="90000"/>
            </a:lnSpc>
            <a:spcBef>
              <a:spcPct val="0"/>
            </a:spcBef>
            <a:spcAft>
              <a:spcPct val="15000"/>
            </a:spcAft>
            <a:buChar char="••"/>
          </a:pPr>
          <a:r>
            <a:rPr lang="es-AR" sz="1200" kern="1200" dirty="0"/>
            <a:t>BEIDOU</a:t>
          </a:r>
        </a:p>
      </dsp:txBody>
      <dsp:txXfrm rot="10800000">
        <a:off x="1822834" y="3015325"/>
        <a:ext cx="4641929" cy="1161033"/>
      </dsp:txXfrm>
    </dsp:sp>
    <dsp:sp modelId="{8615B1BC-D96B-48F8-A0D4-BA7C63E54A6C}">
      <dsp:nvSpPr>
        <dsp:cNvPr id="0" name=""/>
        <dsp:cNvSpPr/>
      </dsp:nvSpPr>
      <dsp:spPr>
        <a:xfrm>
          <a:off x="952059" y="3015325"/>
          <a:ext cx="1161033" cy="1161033"/>
        </a:xfrm>
        <a:prstGeom prst="ellipse">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10#2">
  <dgm:title val=""/>
  <dgm:desc val=""/>
  <dgm:catLst>
    <dgm:cat type="process" pri="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4#1">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List2#3">
  <dgm:title val=""/>
  <dgm:desc val=""/>
  <dgm:catLst>
    <dgm:cat type="list" pri="1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7.xml><?xml version="1.0" encoding="utf-8"?>
<dgm:layoutDef xmlns:dgm="http://schemas.openxmlformats.org/drawingml/2006/diagram" xmlns:a="http://schemas.openxmlformats.org/drawingml/2006/main" uniqueId="urn:microsoft.com/office/officeart/2005/8/layout/pList2#4">
  <dgm:title val=""/>
  <dgm:desc val=""/>
  <dgm:catLst>
    <dgm:cat type="list" pri="1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3#2">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028836-BBCB-423A-BED2-BEE17D868F4A}" type="datetimeFigureOut">
              <a:rPr lang="es-MX" smtClean="0"/>
              <a:pPr/>
              <a:t>19/06/2019</a:t>
            </a:fld>
            <a:endParaRPr lang="es-MX" dirty="0"/>
          </a:p>
        </p:txBody>
      </p:sp>
      <p:sp>
        <p:nvSpPr>
          <p:cNvPr id="4" name="3 Marcador de imagen de diapositiva"/>
          <p:cNvSpPr>
            <a:spLocks noGrp="1" noRot="1" noChangeAspect="1"/>
          </p:cNvSpPr>
          <p:nvPr>
            <p:ph type="sldImg" idx="2"/>
          </p:nvPr>
        </p:nvSpPr>
        <p:spPr>
          <a:xfrm>
            <a:off x="7938" y="685800"/>
            <a:ext cx="6842125" cy="34290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61E881-BD8D-497E-9DDE-EF3235548499}" type="slidenum">
              <a:rPr lang="es-MX" smtClean="0"/>
              <a:pPr/>
              <a:t>‹Nº›</a:t>
            </a:fld>
            <a:endParaRPr lang="es-MX" dirty="0"/>
          </a:p>
        </p:txBody>
      </p:sp>
    </p:spTree>
    <p:extLst>
      <p:ext uri="{BB962C8B-B14F-4D97-AF65-F5344CB8AC3E}">
        <p14:creationId xmlns:p14="http://schemas.microsoft.com/office/powerpoint/2010/main" val="2516222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alegsa.com.ar/Dic/touchpad.php"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0B61E881-BD8D-497E-9DDE-EF3235548499}" type="slidenum">
              <a:rPr lang="es-MX" smtClean="0"/>
              <a:pPr/>
              <a:t>1</a:t>
            </a:fld>
            <a:endParaRPr lang="es-MX" dirty="0"/>
          </a:p>
        </p:txBody>
      </p:sp>
    </p:spTree>
    <p:extLst>
      <p:ext uri="{BB962C8B-B14F-4D97-AF65-F5344CB8AC3E}">
        <p14:creationId xmlns:p14="http://schemas.microsoft.com/office/powerpoint/2010/main" val="3776284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kern="1200" dirty="0">
                <a:solidFill>
                  <a:schemeClr val="tx1"/>
                </a:solidFill>
                <a:effectLst/>
                <a:latin typeface="+mn-lt"/>
                <a:ea typeface="+mn-ea"/>
                <a:cs typeface="+mn-cs"/>
              </a:rPr>
              <a:t>A principios de los ’90 se introducen las primeras redes basadas en un protocolo estándar que tenía como principales objetivos la interconexión de las redes y la posibilidad de conectarse a ellas con un mismo terminal, apareciendo el primer concepto de </a:t>
            </a:r>
            <a:r>
              <a:rPr lang="es-AR" sz="1200" kern="1200" dirty="0" err="1">
                <a:solidFill>
                  <a:schemeClr val="tx1"/>
                </a:solidFill>
                <a:effectLst/>
                <a:latin typeface="+mn-lt"/>
                <a:ea typeface="+mn-ea"/>
                <a:cs typeface="+mn-cs"/>
              </a:rPr>
              <a:t>roaming</a:t>
            </a:r>
            <a:r>
              <a:rPr lang="es-AR" sz="1200" kern="1200" dirty="0">
                <a:solidFill>
                  <a:schemeClr val="tx1"/>
                </a:solidFill>
                <a:effectLst/>
                <a:latin typeface="+mn-lt"/>
                <a:ea typeface="+mn-ea"/>
                <a:cs typeface="+mn-cs"/>
              </a:rPr>
              <a:t>.</a:t>
            </a:r>
          </a:p>
          <a:p>
            <a:r>
              <a:rPr lang="es-AR" sz="1200" kern="1200" dirty="0">
                <a:solidFill>
                  <a:schemeClr val="tx1"/>
                </a:solidFill>
                <a:effectLst/>
                <a:latin typeface="+mn-lt"/>
                <a:ea typeface="+mn-ea"/>
                <a:cs typeface="+mn-cs"/>
              </a:rPr>
              <a:t>Este protocolo es nuestro conocido GSM (</a:t>
            </a:r>
            <a:r>
              <a:rPr lang="es-AR" sz="1200" kern="1200" dirty="0" err="1">
                <a:solidFill>
                  <a:schemeClr val="tx1"/>
                </a:solidFill>
                <a:effectLst/>
                <a:latin typeface="+mn-lt"/>
                <a:ea typeface="+mn-ea"/>
                <a:cs typeface="+mn-cs"/>
              </a:rPr>
              <a:t>Groupe</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Spécial</a:t>
            </a:r>
            <a:r>
              <a:rPr lang="es-AR" sz="1200" kern="1200" dirty="0">
                <a:solidFill>
                  <a:schemeClr val="tx1"/>
                </a:solidFill>
                <a:effectLst/>
                <a:latin typeface="+mn-lt"/>
                <a:ea typeface="+mn-ea"/>
                <a:cs typeface="+mn-cs"/>
              </a:rPr>
              <a:t> Mobile o Global </a:t>
            </a:r>
            <a:r>
              <a:rPr lang="es-AR" sz="1200" kern="1200" dirty="0" err="1">
                <a:solidFill>
                  <a:schemeClr val="tx1"/>
                </a:solidFill>
                <a:effectLst/>
                <a:latin typeface="+mn-lt"/>
                <a:ea typeface="+mn-ea"/>
                <a:cs typeface="+mn-cs"/>
              </a:rPr>
              <a:t>System</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for</a:t>
            </a:r>
            <a:r>
              <a:rPr lang="es-AR" sz="1200" kern="1200" dirty="0">
                <a:solidFill>
                  <a:schemeClr val="tx1"/>
                </a:solidFill>
                <a:effectLst/>
                <a:latin typeface="+mn-lt"/>
                <a:ea typeface="+mn-ea"/>
                <a:cs typeface="+mn-cs"/>
              </a:rPr>
              <a:t> Mobile </a:t>
            </a:r>
            <a:r>
              <a:rPr lang="es-AR" sz="1200" kern="1200" dirty="0" err="1">
                <a:solidFill>
                  <a:schemeClr val="tx1"/>
                </a:solidFill>
                <a:effectLst/>
                <a:latin typeface="+mn-lt"/>
                <a:ea typeface="+mn-ea"/>
                <a:cs typeface="+mn-cs"/>
              </a:rPr>
              <a:t>Communications</a:t>
            </a:r>
            <a:r>
              <a:rPr lang="es-AR" sz="1200" kern="1200" dirty="0">
                <a:solidFill>
                  <a:schemeClr val="tx1"/>
                </a:solidFill>
                <a:effectLst/>
                <a:latin typeface="+mn-lt"/>
                <a:ea typeface="+mn-ea"/>
                <a:cs typeface="+mn-cs"/>
              </a:rPr>
              <a:t>).</a:t>
            </a:r>
          </a:p>
          <a:p>
            <a:r>
              <a:rPr lang="es-AR" sz="1200" kern="1200" dirty="0">
                <a:solidFill>
                  <a:schemeClr val="tx1"/>
                </a:solidFill>
                <a:effectLst/>
                <a:latin typeface="+mn-lt"/>
                <a:ea typeface="+mn-ea"/>
                <a:cs typeface="+mn-cs"/>
              </a:rPr>
              <a:t>También trajo otras ventajas como una mejor calidad de voz, mayor velocidad para transmitir datos, transmisión de faxes y los famosos SMS.</a:t>
            </a:r>
          </a:p>
          <a:p>
            <a:r>
              <a:rPr lang="es-AR" sz="1200" kern="1200" dirty="0">
                <a:solidFill>
                  <a:schemeClr val="tx1"/>
                </a:solidFill>
                <a:effectLst/>
                <a:latin typeface="+mn-lt"/>
                <a:ea typeface="+mn-ea"/>
                <a:cs typeface="+mn-cs"/>
              </a:rPr>
              <a:t>Con esta segunda generación, los servicios de telefonía móvil se vuelven populares.</a:t>
            </a:r>
          </a:p>
          <a:p>
            <a:r>
              <a:rPr lang="es-AR" sz="1200" kern="1200" dirty="0">
                <a:solidFill>
                  <a:schemeClr val="tx1"/>
                </a:solidFill>
                <a:effectLst/>
                <a:latin typeface="+mn-lt"/>
                <a:ea typeface="+mn-ea"/>
                <a:cs typeface="+mn-cs"/>
              </a:rPr>
              <a:t> Frecuencias de </a:t>
            </a:r>
            <a:r>
              <a:rPr lang="es-AR" sz="1200" kern="1200" dirty="0" err="1">
                <a:solidFill>
                  <a:schemeClr val="tx1"/>
                </a:solidFill>
                <a:effectLst/>
                <a:latin typeface="+mn-lt"/>
                <a:ea typeface="+mn-ea"/>
                <a:cs typeface="+mn-cs"/>
              </a:rPr>
              <a:t>operacion</a:t>
            </a:r>
            <a:r>
              <a:rPr lang="es-AR" sz="1200" kern="1200" dirty="0">
                <a:solidFill>
                  <a:schemeClr val="tx1"/>
                </a:solidFill>
                <a:effectLst/>
                <a:latin typeface="+mn-lt"/>
                <a:ea typeface="+mn-ea"/>
                <a:cs typeface="+mn-cs"/>
              </a:rPr>
              <a:t>: 900 y 1800 MHz.</a:t>
            </a:r>
          </a:p>
          <a:p>
            <a:endParaRPr lang="es-AR" dirty="0"/>
          </a:p>
        </p:txBody>
      </p:sp>
      <p:sp>
        <p:nvSpPr>
          <p:cNvPr id="4" name="Marcador de número de diapositiva 3"/>
          <p:cNvSpPr>
            <a:spLocks noGrp="1"/>
          </p:cNvSpPr>
          <p:nvPr>
            <p:ph type="sldNum" sz="quarter" idx="10"/>
          </p:nvPr>
        </p:nvSpPr>
        <p:spPr/>
        <p:txBody>
          <a:bodyPr/>
          <a:lstStyle/>
          <a:p>
            <a:fld id="{0B61E881-BD8D-497E-9DDE-EF3235548499}" type="slidenum">
              <a:rPr lang="es-MX" smtClean="0"/>
              <a:pPr/>
              <a:t>19</a:t>
            </a:fld>
            <a:endParaRPr lang="es-MX" dirty="0"/>
          </a:p>
        </p:txBody>
      </p:sp>
    </p:spTree>
    <p:extLst>
      <p:ext uri="{BB962C8B-B14F-4D97-AF65-F5344CB8AC3E}">
        <p14:creationId xmlns:p14="http://schemas.microsoft.com/office/powerpoint/2010/main" val="4209991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kern="1200" dirty="0">
                <a:solidFill>
                  <a:schemeClr val="tx1"/>
                </a:solidFill>
                <a:effectLst/>
                <a:latin typeface="+mn-lt"/>
                <a:ea typeface="+mn-ea"/>
                <a:cs typeface="+mn-cs"/>
              </a:rPr>
              <a:t>Se mejora la potencia de las antenas, permitiendo más conexiones, mayor calidad de voz y mayor velocidad para transferir datos, alcanzándose hasta 2 Mega bits por segundo bajo condiciones determinadas.</a:t>
            </a:r>
          </a:p>
          <a:p>
            <a:r>
              <a:rPr lang="es-AR" sz="1200" kern="1200" dirty="0">
                <a:solidFill>
                  <a:schemeClr val="tx1"/>
                </a:solidFill>
                <a:effectLst/>
                <a:latin typeface="+mn-lt"/>
                <a:ea typeface="+mn-ea"/>
                <a:cs typeface="+mn-cs"/>
              </a:rPr>
              <a:t>Esa mayor velocidad contribuyó a la aparición de aplicaciones de audio, imágenes, comunicaciones y vídeo en tiempo real, aunque a veces limitadas por la capacidad de la red o de las antenas a través de las que se conecta el móvil.</a:t>
            </a:r>
          </a:p>
          <a:p>
            <a:r>
              <a:rPr lang="es-AR" sz="1200" kern="1200" dirty="0">
                <a:solidFill>
                  <a:schemeClr val="tx1"/>
                </a:solidFill>
                <a:effectLst/>
                <a:latin typeface="+mn-lt"/>
                <a:ea typeface="+mn-ea"/>
                <a:cs typeface="+mn-cs"/>
              </a:rPr>
              <a:t>Se facilita la movilidad dentro de la zona de cobertura de un Operador, pero también entre distintos Operadores y países, ampliándose el </a:t>
            </a:r>
            <a:r>
              <a:rPr lang="es-AR" sz="1200" kern="1200" dirty="0" err="1">
                <a:solidFill>
                  <a:schemeClr val="tx1"/>
                </a:solidFill>
                <a:effectLst/>
                <a:latin typeface="+mn-lt"/>
                <a:ea typeface="+mn-ea"/>
                <a:cs typeface="+mn-cs"/>
              </a:rPr>
              <a:t>roaming</a:t>
            </a:r>
            <a:r>
              <a:rPr lang="es-AR" sz="1200" kern="1200" dirty="0">
                <a:solidFill>
                  <a:schemeClr val="tx1"/>
                </a:solidFill>
                <a:effectLst/>
                <a:latin typeface="+mn-lt"/>
                <a:ea typeface="+mn-ea"/>
                <a:cs typeface="+mn-cs"/>
              </a:rPr>
              <a:t> de voz y mensajes para incluir la transferencia de datos.</a:t>
            </a:r>
          </a:p>
          <a:p>
            <a:r>
              <a:rPr lang="es-AR" sz="1200" kern="1200" dirty="0">
                <a:solidFill>
                  <a:schemeClr val="tx1"/>
                </a:solidFill>
                <a:effectLst/>
                <a:latin typeface="+mn-lt"/>
                <a:ea typeface="+mn-ea"/>
                <a:cs typeface="+mn-cs"/>
              </a:rPr>
              <a:t>Su integración con Internet, mediante el uso de protocolos comunes (IP / TCP-IP), le permitió mantener la velocidad de crecimiento de los servicios móviles.</a:t>
            </a:r>
          </a:p>
          <a:p>
            <a:endParaRPr lang="es-AR" dirty="0"/>
          </a:p>
        </p:txBody>
      </p:sp>
      <p:sp>
        <p:nvSpPr>
          <p:cNvPr id="4" name="Marcador de número de diapositiva 3"/>
          <p:cNvSpPr>
            <a:spLocks noGrp="1"/>
          </p:cNvSpPr>
          <p:nvPr>
            <p:ph type="sldNum" sz="quarter" idx="10"/>
          </p:nvPr>
        </p:nvSpPr>
        <p:spPr/>
        <p:txBody>
          <a:bodyPr/>
          <a:lstStyle/>
          <a:p>
            <a:fld id="{0B61E881-BD8D-497E-9DDE-EF3235548499}" type="slidenum">
              <a:rPr lang="es-MX" smtClean="0"/>
              <a:pPr/>
              <a:t>20</a:t>
            </a:fld>
            <a:endParaRPr lang="es-MX" dirty="0"/>
          </a:p>
        </p:txBody>
      </p:sp>
    </p:spTree>
    <p:extLst>
      <p:ext uri="{BB962C8B-B14F-4D97-AF65-F5344CB8AC3E}">
        <p14:creationId xmlns:p14="http://schemas.microsoft.com/office/powerpoint/2010/main" val="2939477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kern="1200" dirty="0">
                <a:solidFill>
                  <a:schemeClr val="tx1"/>
                </a:solidFill>
                <a:effectLst/>
                <a:latin typeface="+mn-lt"/>
                <a:ea typeface="+mn-ea"/>
                <a:cs typeface="+mn-cs"/>
              </a:rPr>
              <a:t>La evolución continúa y se introducen mejoras en las antenas, en su capacidad, cobertura y  calidad de señal.</a:t>
            </a:r>
          </a:p>
          <a:p>
            <a:r>
              <a:rPr lang="es-AR" sz="1200" kern="1200" dirty="0">
                <a:solidFill>
                  <a:schemeClr val="tx1"/>
                </a:solidFill>
                <a:effectLst/>
                <a:latin typeface="+mn-lt"/>
                <a:ea typeface="+mn-ea"/>
                <a:cs typeface="+mn-cs"/>
              </a:rPr>
              <a:t>Esto ya lo vemos como una mejora en la velocidad para transferir datos. La velocidad de conexión a Internet empieza a ser comparable con la de una fibra óptica. </a:t>
            </a:r>
          </a:p>
          <a:p>
            <a:r>
              <a:rPr lang="es-AR" sz="1200" kern="1200" dirty="0">
                <a:solidFill>
                  <a:schemeClr val="tx1"/>
                </a:solidFill>
                <a:effectLst/>
                <a:latin typeface="+mn-lt"/>
                <a:ea typeface="+mn-ea"/>
                <a:cs typeface="+mn-cs"/>
              </a:rPr>
              <a:t>Podemos navegar utilizando dispositivos móviles a velocidades de hasta 20 Mega bits por segundo. Podemos ver películas o partidos de fútbol en tiempo real, es decir </a:t>
            </a:r>
          </a:p>
          <a:p>
            <a:r>
              <a:rPr lang="es-AR" sz="1200" kern="1200" dirty="0">
                <a:solidFill>
                  <a:schemeClr val="tx1"/>
                </a:solidFill>
                <a:effectLst/>
                <a:latin typeface="+mn-lt"/>
                <a:ea typeface="+mn-ea"/>
                <a:cs typeface="+mn-cs"/>
              </a:rPr>
              <a:t>mientras se están jugando y con una calidad muy comparable con la que podríamos verlos en nuestro televisor.</a:t>
            </a:r>
          </a:p>
          <a:p>
            <a:endParaRPr lang="es-AR" dirty="0"/>
          </a:p>
        </p:txBody>
      </p:sp>
      <p:sp>
        <p:nvSpPr>
          <p:cNvPr id="4" name="Marcador de número de diapositiva 3"/>
          <p:cNvSpPr>
            <a:spLocks noGrp="1"/>
          </p:cNvSpPr>
          <p:nvPr>
            <p:ph type="sldNum" sz="quarter" idx="10"/>
          </p:nvPr>
        </p:nvSpPr>
        <p:spPr/>
        <p:txBody>
          <a:bodyPr/>
          <a:lstStyle/>
          <a:p>
            <a:fld id="{0B61E881-BD8D-497E-9DDE-EF3235548499}" type="slidenum">
              <a:rPr lang="es-MX" smtClean="0"/>
              <a:pPr/>
              <a:t>21</a:t>
            </a:fld>
            <a:endParaRPr lang="es-MX" dirty="0"/>
          </a:p>
        </p:txBody>
      </p:sp>
    </p:spTree>
    <p:extLst>
      <p:ext uri="{BB962C8B-B14F-4D97-AF65-F5344CB8AC3E}">
        <p14:creationId xmlns:p14="http://schemas.microsoft.com/office/powerpoint/2010/main" val="1521569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1" u="sng" kern="1200" dirty="0">
                <a:solidFill>
                  <a:schemeClr val="tx1"/>
                </a:solidFill>
                <a:effectLst/>
                <a:latin typeface="+mn-lt"/>
                <a:ea typeface="+mn-ea"/>
                <a:cs typeface="+mn-cs"/>
              </a:rPr>
              <a:t>El Sistema Operativo oculto:</a:t>
            </a:r>
          </a:p>
          <a:p>
            <a:r>
              <a:rPr lang="es-MX" sz="1200" kern="1200" dirty="0">
                <a:solidFill>
                  <a:schemeClr val="tx1"/>
                </a:solidFill>
                <a:effectLst/>
                <a:latin typeface="+mn-lt"/>
                <a:ea typeface="+mn-ea"/>
                <a:cs typeface="+mn-cs"/>
              </a:rPr>
              <a:t>Todo </a:t>
            </a:r>
            <a:r>
              <a:rPr lang="es-AR" sz="1200" kern="1200" dirty="0">
                <a:solidFill>
                  <a:schemeClr val="tx1"/>
                </a:solidFill>
                <a:effectLst/>
                <a:latin typeface="+mn-lt"/>
                <a:ea typeface="+mn-ea"/>
                <a:cs typeface="+mn-cs"/>
              </a:rPr>
              <a:t>teléfono inteligente o aparato capaz de una conexión móvil (</a:t>
            </a:r>
            <a:r>
              <a:rPr lang="es-AR" sz="1200" kern="1200" dirty="0" err="1">
                <a:solidFill>
                  <a:schemeClr val="tx1"/>
                </a:solidFill>
                <a:effectLst/>
                <a:latin typeface="+mn-lt"/>
                <a:ea typeface="+mn-ea"/>
                <a:cs typeface="+mn-cs"/>
              </a:rPr>
              <a:t>Ej</a:t>
            </a:r>
            <a:r>
              <a:rPr lang="es-AR" sz="1200" kern="1200" dirty="0">
                <a:solidFill>
                  <a:schemeClr val="tx1"/>
                </a:solidFill>
                <a:effectLst/>
                <a:latin typeface="+mn-lt"/>
                <a:ea typeface="+mn-ea"/>
                <a:cs typeface="+mn-cs"/>
              </a:rPr>
              <a:t>: 3G o LTE) actualmente dispone de no uno, si no dos sistemas operativos. A parte del OS que todo usuario final ve (Android, iOS, </a:t>
            </a:r>
            <a:r>
              <a:rPr lang="es-AR" sz="1200" kern="1200" dirty="0" err="1">
                <a:solidFill>
                  <a:schemeClr val="tx1"/>
                </a:solidFill>
                <a:effectLst/>
                <a:latin typeface="+mn-lt"/>
                <a:ea typeface="+mn-ea"/>
                <a:cs typeface="+mn-cs"/>
              </a:rPr>
              <a:t>PalmOS</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etc</a:t>
            </a:r>
            <a:r>
              <a:rPr lang="es-AR" sz="1200" kern="1200" dirty="0">
                <a:solidFill>
                  <a:schemeClr val="tx1"/>
                </a:solidFill>
                <a:effectLst/>
                <a:latin typeface="+mn-lt"/>
                <a:ea typeface="+mn-ea"/>
                <a:cs typeface="+mn-cs"/>
              </a:rPr>
              <a:t>) también corre un pequeño OS que maneja todo lo relacionado a la radio. Ya que esta funcionalidad es altamente tiempo-dependiente, un Sistema Operativo en Tiempo Real (RTOS –del inglés Real-Time </a:t>
            </a:r>
            <a:r>
              <a:rPr lang="es-AR" sz="1200" kern="1200" dirty="0" err="1">
                <a:solidFill>
                  <a:schemeClr val="tx1"/>
                </a:solidFill>
                <a:effectLst/>
                <a:latin typeface="+mn-lt"/>
                <a:ea typeface="+mn-ea"/>
                <a:cs typeface="+mn-cs"/>
              </a:rPr>
              <a:t>Operative</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System</a:t>
            </a:r>
            <a:r>
              <a:rPr lang="es-AR" sz="1200" kern="1200" dirty="0">
                <a:solidFill>
                  <a:schemeClr val="tx1"/>
                </a:solidFill>
                <a:effectLst/>
                <a:latin typeface="+mn-lt"/>
                <a:ea typeface="+mn-ea"/>
                <a:cs typeface="+mn-cs"/>
              </a:rPr>
              <a:t>) es requerido.</a:t>
            </a:r>
          </a:p>
          <a:p>
            <a:r>
              <a:rPr lang="es-AR" sz="1200" kern="1200" dirty="0">
                <a:solidFill>
                  <a:schemeClr val="tx1"/>
                </a:solidFill>
                <a:effectLst/>
                <a:latin typeface="+mn-lt"/>
                <a:ea typeface="+mn-ea"/>
                <a:cs typeface="+mn-cs"/>
              </a:rPr>
              <a:t>Este OS está guardado dentro del firmware y corre con el procesador de banda base (del inglés </a:t>
            </a:r>
            <a:r>
              <a:rPr lang="es-AR" sz="1200" kern="1200" dirty="0" err="1">
                <a:solidFill>
                  <a:schemeClr val="tx1"/>
                </a:solidFill>
                <a:effectLst/>
                <a:latin typeface="+mn-lt"/>
                <a:ea typeface="+mn-ea"/>
                <a:cs typeface="+mn-cs"/>
              </a:rPr>
              <a:t>baseband</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processor</a:t>
            </a:r>
            <a:r>
              <a:rPr lang="es-AR" sz="1200" kern="1200" dirty="0">
                <a:solidFill>
                  <a:schemeClr val="tx1"/>
                </a:solidFill>
                <a:effectLst/>
                <a:latin typeface="+mn-lt"/>
                <a:ea typeface="+mn-ea"/>
                <a:cs typeface="+mn-cs"/>
              </a:rPr>
              <a:t>)</a:t>
            </a:r>
            <a:r>
              <a:rPr lang="es-MX" sz="1200" kern="1200" dirty="0">
                <a:solidFill>
                  <a:schemeClr val="tx1"/>
                </a:solidFill>
                <a:effectLst/>
                <a:latin typeface="+mn-lt"/>
                <a:ea typeface="+mn-ea"/>
                <a:cs typeface="+mn-cs"/>
              </a:rPr>
              <a:t>.</a:t>
            </a:r>
            <a:r>
              <a:rPr lang="es-AR" sz="1200" kern="1200" dirty="0">
                <a:solidFill>
                  <a:schemeClr val="tx1"/>
                </a:solidFill>
                <a:effectLst/>
                <a:latin typeface="+mn-lt"/>
                <a:ea typeface="+mn-ea"/>
                <a:cs typeface="+mn-cs"/>
              </a:rPr>
              <a:t> Hasta la actualidad éste OS es propietario. Por ejemplo, el RTOS dentro de los procesadores MSM6280 de </a:t>
            </a:r>
            <a:r>
              <a:rPr lang="es-AR" sz="1200" kern="1200" dirty="0" err="1">
                <a:solidFill>
                  <a:schemeClr val="tx1"/>
                </a:solidFill>
                <a:effectLst/>
                <a:latin typeface="+mn-lt"/>
                <a:ea typeface="+mn-ea"/>
                <a:cs typeface="+mn-cs"/>
              </a:rPr>
              <a:t>Qualcomm</a:t>
            </a:r>
            <a:r>
              <a:rPr lang="es-AR" sz="1200" kern="1200" dirty="0">
                <a:solidFill>
                  <a:schemeClr val="tx1"/>
                </a:solidFill>
                <a:effectLst/>
                <a:latin typeface="+mn-lt"/>
                <a:ea typeface="+mn-ea"/>
                <a:cs typeface="+mn-cs"/>
              </a:rPr>
              <a:t> es construido bajo su propio </a:t>
            </a:r>
            <a:r>
              <a:rPr lang="es-AR" sz="1200" kern="1200" dirty="0" err="1">
                <a:solidFill>
                  <a:schemeClr val="tx1"/>
                </a:solidFill>
                <a:effectLst/>
                <a:latin typeface="+mn-lt"/>
                <a:ea typeface="+mn-ea"/>
                <a:cs typeface="+mn-cs"/>
              </a:rPr>
              <a:t>Kernel</a:t>
            </a:r>
            <a:r>
              <a:rPr lang="es-AR" sz="1200" kern="1200" dirty="0">
                <a:solidFill>
                  <a:schemeClr val="tx1"/>
                </a:solidFill>
                <a:effectLst/>
                <a:latin typeface="+mn-lt"/>
                <a:ea typeface="+mn-ea"/>
                <a:cs typeface="+mn-cs"/>
              </a:rPr>
              <a:t> denominado REX y está constituido de 69 tareas concurrentes, manejándolo todo desde los USB hasta el GPS.</a:t>
            </a:r>
          </a:p>
          <a:p>
            <a:endParaRPr lang="es-AR" dirty="0"/>
          </a:p>
        </p:txBody>
      </p:sp>
      <p:sp>
        <p:nvSpPr>
          <p:cNvPr id="4" name="Marcador de número de diapositiva 3"/>
          <p:cNvSpPr>
            <a:spLocks noGrp="1"/>
          </p:cNvSpPr>
          <p:nvPr>
            <p:ph type="sldNum" sz="quarter" idx="10"/>
          </p:nvPr>
        </p:nvSpPr>
        <p:spPr/>
        <p:txBody>
          <a:bodyPr/>
          <a:lstStyle/>
          <a:p>
            <a:fld id="{0B61E881-BD8D-497E-9DDE-EF3235548499}" type="slidenum">
              <a:rPr lang="es-MX" smtClean="0"/>
              <a:pPr/>
              <a:t>24</a:t>
            </a:fld>
            <a:endParaRPr lang="es-MX" dirty="0"/>
          </a:p>
        </p:txBody>
      </p:sp>
    </p:spTree>
    <p:extLst>
      <p:ext uri="{BB962C8B-B14F-4D97-AF65-F5344CB8AC3E}">
        <p14:creationId xmlns:p14="http://schemas.microsoft.com/office/powerpoint/2010/main" val="1355066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WAP</a:t>
            </a:r>
            <a:r>
              <a:rPr lang="es-AR" baseline="0" dirty="0"/>
              <a:t> </a:t>
            </a:r>
            <a:r>
              <a:rPr lang="es-AR" baseline="0" dirty="0" err="1"/>
              <a:t>portocolo</a:t>
            </a:r>
            <a:r>
              <a:rPr lang="es-AR" baseline="0" dirty="0"/>
              <a:t> de las redes Wireless </a:t>
            </a:r>
            <a:r>
              <a:rPr lang="es-AR" baseline="0" dirty="0" err="1"/>
              <a:t>Application</a:t>
            </a:r>
            <a:r>
              <a:rPr lang="es-AR" baseline="0" dirty="0"/>
              <a:t> </a:t>
            </a:r>
            <a:r>
              <a:rPr lang="es-AR" baseline="0" dirty="0" err="1"/>
              <a:t>Protocol</a:t>
            </a:r>
            <a:r>
              <a:rPr lang="es-AR" baseline="0" dirty="0"/>
              <a:t>. Permite acceder a internet</a:t>
            </a:r>
            <a:endParaRPr lang="es-AR" dirty="0"/>
          </a:p>
        </p:txBody>
      </p:sp>
      <p:sp>
        <p:nvSpPr>
          <p:cNvPr id="4" name="Marcador de número de diapositiva 3"/>
          <p:cNvSpPr>
            <a:spLocks noGrp="1"/>
          </p:cNvSpPr>
          <p:nvPr>
            <p:ph type="sldNum" sz="quarter" idx="10"/>
          </p:nvPr>
        </p:nvSpPr>
        <p:spPr/>
        <p:txBody>
          <a:bodyPr/>
          <a:lstStyle/>
          <a:p>
            <a:fld id="{0B61E881-BD8D-497E-9DDE-EF3235548499}" type="slidenum">
              <a:rPr lang="es-MX" smtClean="0"/>
              <a:pPr/>
              <a:t>27</a:t>
            </a:fld>
            <a:endParaRPr lang="es-MX" dirty="0"/>
          </a:p>
        </p:txBody>
      </p:sp>
    </p:spTree>
    <p:extLst>
      <p:ext uri="{BB962C8B-B14F-4D97-AF65-F5344CB8AC3E}">
        <p14:creationId xmlns:p14="http://schemas.microsoft.com/office/powerpoint/2010/main" val="3086603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err="1"/>
              <a:t>Gizno</a:t>
            </a:r>
            <a:r>
              <a:rPr lang="es-AR" dirty="0"/>
              <a:t>. Programa parecido a Skype permite la comunicación entre ordenadores y teléfono fijo y móvil</a:t>
            </a:r>
          </a:p>
          <a:p>
            <a:r>
              <a:rPr lang="es-AR" dirty="0"/>
              <a:t>Opera:</a:t>
            </a:r>
            <a:r>
              <a:rPr lang="es-AR" baseline="0" dirty="0"/>
              <a:t> Navegador </a:t>
            </a:r>
            <a:endParaRPr lang="es-AR" dirty="0"/>
          </a:p>
        </p:txBody>
      </p:sp>
      <p:sp>
        <p:nvSpPr>
          <p:cNvPr id="4" name="Marcador de número de diapositiva 3"/>
          <p:cNvSpPr>
            <a:spLocks noGrp="1"/>
          </p:cNvSpPr>
          <p:nvPr>
            <p:ph type="sldNum" sz="quarter" idx="10"/>
          </p:nvPr>
        </p:nvSpPr>
        <p:spPr/>
        <p:txBody>
          <a:bodyPr/>
          <a:lstStyle/>
          <a:p>
            <a:fld id="{0B61E881-BD8D-497E-9DDE-EF3235548499}" type="slidenum">
              <a:rPr lang="es-MX" smtClean="0"/>
              <a:pPr/>
              <a:t>31</a:t>
            </a:fld>
            <a:endParaRPr lang="es-MX" dirty="0"/>
          </a:p>
        </p:txBody>
      </p:sp>
    </p:spTree>
    <p:extLst>
      <p:ext uri="{BB962C8B-B14F-4D97-AF65-F5344CB8AC3E}">
        <p14:creationId xmlns:p14="http://schemas.microsoft.com/office/powerpoint/2010/main" val="3226069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a:solidFill>
                  <a:schemeClr val="tx1"/>
                </a:solidFill>
                <a:effectLst/>
                <a:latin typeface="+mn-lt"/>
                <a:ea typeface="+mn-ea"/>
                <a:cs typeface="+mn-cs"/>
              </a:rPr>
              <a:t>iOS es un sistema operativo móvil de la multinacional Apple Inc. Originalmente desarrollado para el iPhone (iPhone OS), después se ha usado en dispositivos como el iPod </a:t>
            </a:r>
            <a:r>
              <a:rPr lang="es-MX" sz="1200" kern="1200" dirty="0" err="1">
                <a:solidFill>
                  <a:schemeClr val="tx1"/>
                </a:solidFill>
                <a:effectLst/>
                <a:latin typeface="+mn-lt"/>
                <a:ea typeface="+mn-ea"/>
                <a:cs typeface="+mn-cs"/>
              </a:rPr>
              <a:t>touch</a:t>
            </a:r>
            <a:r>
              <a:rPr lang="es-MX" sz="1200" kern="1200" dirty="0">
                <a:solidFill>
                  <a:schemeClr val="tx1"/>
                </a:solidFill>
                <a:effectLst/>
                <a:latin typeface="+mn-lt"/>
                <a:ea typeface="+mn-ea"/>
                <a:cs typeface="+mn-cs"/>
              </a:rPr>
              <a:t> y el iPad. No permite la instalación de iOS en hardware de terceros. Tenía el 26 % de cuota de mercado de sistemas operativos móviles vendidos en el último cuatrimestre de 2010, detrás de Android y Windows </a:t>
            </a:r>
            <a:r>
              <a:rPr lang="es-MX" sz="1200" kern="1200" dirty="0" err="1">
                <a:solidFill>
                  <a:schemeClr val="tx1"/>
                </a:solidFill>
                <a:effectLst/>
                <a:latin typeface="+mn-lt"/>
                <a:ea typeface="+mn-ea"/>
                <a:cs typeface="+mn-cs"/>
              </a:rPr>
              <a:t>Phone</a:t>
            </a:r>
            <a:r>
              <a:rPr lang="es-MX" sz="1200" kern="1200" dirty="0">
                <a:solidFill>
                  <a:schemeClr val="tx1"/>
                </a:solidFill>
                <a:effectLst/>
                <a:latin typeface="+mn-lt"/>
                <a:ea typeface="+mn-ea"/>
                <a:cs typeface="+mn-cs"/>
              </a:rPr>
              <a:t>. </a:t>
            </a:r>
            <a:endParaRPr lang="es-AR" sz="1200" kern="1200" dirty="0">
              <a:solidFill>
                <a:schemeClr val="tx1"/>
              </a:solidFill>
              <a:effectLst/>
              <a:latin typeface="+mn-lt"/>
              <a:ea typeface="+mn-ea"/>
              <a:cs typeface="+mn-cs"/>
            </a:endParaRPr>
          </a:p>
          <a:p>
            <a:r>
              <a:rPr lang="es-MX" sz="1200" kern="1200" dirty="0">
                <a:solidFill>
                  <a:schemeClr val="tx1"/>
                </a:solidFill>
                <a:effectLst/>
                <a:latin typeface="+mn-lt"/>
                <a:ea typeface="+mn-ea"/>
                <a:cs typeface="+mn-cs"/>
              </a:rPr>
              <a:t>iOS se deriva de OS X, que a su vez está basado en Darwin BSD, y por lo tanto es un sistema operativo Tipo Unix. iOS cuenta con cuatro capas de abstracción: la capa del núcleo del sistema operativo, la capa de "Servicios Principales", la capa de "Medios" y la capa de "</a:t>
            </a:r>
            <a:r>
              <a:rPr lang="es-MX" sz="1200" kern="1200" dirty="0" err="1">
                <a:solidFill>
                  <a:schemeClr val="tx1"/>
                </a:solidFill>
                <a:effectLst/>
                <a:latin typeface="+mn-lt"/>
                <a:ea typeface="+mn-ea"/>
                <a:cs typeface="+mn-cs"/>
              </a:rPr>
              <a:t>Cocoa</a:t>
            </a:r>
            <a:r>
              <a:rPr lang="es-MX" sz="1200" kern="1200" dirty="0">
                <a:solidFill>
                  <a:schemeClr val="tx1"/>
                </a:solidFill>
                <a:effectLst/>
                <a:latin typeface="+mn-lt"/>
                <a:ea typeface="+mn-ea"/>
                <a:cs typeface="+mn-cs"/>
              </a:rPr>
              <a:t> </a:t>
            </a:r>
            <a:r>
              <a:rPr lang="es-MX" sz="1200" kern="1200" dirty="0" err="1">
                <a:solidFill>
                  <a:schemeClr val="tx1"/>
                </a:solidFill>
                <a:effectLst/>
                <a:latin typeface="+mn-lt"/>
                <a:ea typeface="+mn-ea"/>
                <a:cs typeface="+mn-cs"/>
              </a:rPr>
              <a:t>Touch</a:t>
            </a:r>
            <a:r>
              <a:rPr lang="es-MX" sz="1200" kern="1200" dirty="0">
                <a:solidFill>
                  <a:schemeClr val="tx1"/>
                </a:solidFill>
                <a:effectLst/>
                <a:latin typeface="+mn-lt"/>
                <a:ea typeface="+mn-ea"/>
                <a:cs typeface="+mn-cs"/>
              </a:rPr>
              <a:t>". </a:t>
            </a:r>
            <a:endParaRPr lang="es-AR" sz="1200" kern="1200" dirty="0">
              <a:solidFill>
                <a:schemeClr val="tx1"/>
              </a:solidFill>
              <a:effectLst/>
              <a:latin typeface="+mn-lt"/>
              <a:ea typeface="+mn-ea"/>
              <a:cs typeface="+mn-cs"/>
            </a:endParaRPr>
          </a:p>
          <a:p>
            <a:r>
              <a:rPr lang="es-MX" sz="1200" kern="1200" dirty="0">
                <a:solidFill>
                  <a:schemeClr val="tx1"/>
                </a:solidFill>
                <a:effectLst/>
                <a:latin typeface="+mn-lt"/>
                <a:ea typeface="+mn-ea"/>
                <a:cs typeface="+mn-cs"/>
              </a:rPr>
              <a:t>Las aplicaciones de terceros nativas no fueron oficialmente soportadas hasta el lanzamiento de iOS 2.0. Antes de esto solo podían instalarse mediante el “</a:t>
            </a:r>
            <a:r>
              <a:rPr lang="es-MX" sz="1200" kern="1200" dirty="0" err="1">
                <a:solidFill>
                  <a:schemeClr val="tx1"/>
                </a:solidFill>
                <a:effectLst/>
                <a:latin typeface="+mn-lt"/>
                <a:ea typeface="+mn-ea"/>
                <a:cs typeface="+mn-cs"/>
              </a:rPr>
              <a:t>jailbreak</a:t>
            </a:r>
            <a:r>
              <a:rPr lang="es-MX" sz="1200" kern="1200" dirty="0">
                <a:solidFill>
                  <a:schemeClr val="tx1"/>
                </a:solidFill>
                <a:effectLst/>
                <a:latin typeface="+mn-lt"/>
                <a:ea typeface="+mn-ea"/>
                <a:cs typeface="+mn-cs"/>
              </a:rPr>
              <a:t>” del celular.</a:t>
            </a:r>
            <a:endParaRPr lang="es-AR" sz="1200" kern="1200" dirty="0">
              <a:solidFill>
                <a:schemeClr val="tx1"/>
              </a:solidFill>
              <a:effectLst/>
              <a:latin typeface="+mn-lt"/>
              <a:ea typeface="+mn-ea"/>
              <a:cs typeface="+mn-cs"/>
            </a:endParaRPr>
          </a:p>
          <a:p>
            <a:endParaRPr lang="es-AR" dirty="0"/>
          </a:p>
        </p:txBody>
      </p:sp>
      <p:sp>
        <p:nvSpPr>
          <p:cNvPr id="4" name="Marcador de número de diapositiva 3"/>
          <p:cNvSpPr>
            <a:spLocks noGrp="1"/>
          </p:cNvSpPr>
          <p:nvPr>
            <p:ph type="sldNum" sz="quarter" idx="10"/>
          </p:nvPr>
        </p:nvSpPr>
        <p:spPr/>
        <p:txBody>
          <a:bodyPr/>
          <a:lstStyle/>
          <a:p>
            <a:fld id="{0B61E881-BD8D-497E-9DDE-EF3235548499}" type="slidenum">
              <a:rPr lang="es-MX" smtClean="0"/>
              <a:pPr/>
              <a:t>32</a:t>
            </a:fld>
            <a:endParaRPr lang="es-MX" dirty="0"/>
          </a:p>
        </p:txBody>
      </p:sp>
    </p:spTree>
    <p:extLst>
      <p:ext uri="{BB962C8B-B14F-4D97-AF65-F5344CB8AC3E}">
        <p14:creationId xmlns:p14="http://schemas.microsoft.com/office/powerpoint/2010/main" val="701729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a:solidFill>
                  <a:schemeClr val="tx1"/>
                </a:solidFill>
                <a:effectLst/>
                <a:latin typeface="+mn-lt"/>
                <a:ea typeface="+mn-ea"/>
                <a:cs typeface="+mn-cs"/>
              </a:rPr>
              <a:t>El sistema operativo Android creada por Android Inc. (empresa fundada en el 2003) es sin duda el líder del mercado móvil en sistemas operativos, está basado en Linux. Fue diseñado originalmente para cámaras fotográficas profesionales y luego en el 2005 fue comprada por Google. </a:t>
            </a:r>
            <a:endParaRPr lang="es-AR" sz="1200" kern="1200" dirty="0">
              <a:solidFill>
                <a:schemeClr val="tx1"/>
              </a:solidFill>
              <a:effectLst/>
              <a:latin typeface="+mn-lt"/>
              <a:ea typeface="+mn-ea"/>
              <a:cs typeface="+mn-cs"/>
            </a:endParaRPr>
          </a:p>
          <a:p>
            <a:r>
              <a:rPr lang="es-MX" sz="1200" kern="1200" dirty="0">
                <a:solidFill>
                  <a:schemeClr val="tx1"/>
                </a:solidFill>
                <a:effectLst/>
                <a:latin typeface="+mn-lt"/>
                <a:ea typeface="+mn-ea"/>
                <a:cs typeface="+mn-cs"/>
              </a:rPr>
              <a:t>En el 2007 Google y otras 34 compañías de las que destacan HTC, Sony, Motorola, Samsung y LG forman OHA (del inglés Open </a:t>
            </a:r>
            <a:r>
              <a:rPr lang="es-MX" sz="1200" kern="1200" dirty="0" err="1">
                <a:solidFill>
                  <a:schemeClr val="tx1"/>
                </a:solidFill>
                <a:effectLst/>
                <a:latin typeface="+mn-lt"/>
                <a:ea typeface="+mn-ea"/>
                <a:cs typeface="+mn-cs"/>
              </a:rPr>
              <a:t>Handset</a:t>
            </a:r>
            <a:r>
              <a:rPr lang="es-MX" sz="1200" kern="1200" dirty="0">
                <a:solidFill>
                  <a:schemeClr val="tx1"/>
                </a:solidFill>
                <a:effectLst/>
                <a:latin typeface="+mn-lt"/>
                <a:ea typeface="+mn-ea"/>
                <a:cs typeface="+mn-cs"/>
              </a:rPr>
              <a:t> Alliance) consorcio dedicado al hardware, software y las telecomunicaciones para el desarrollo de estándares abiertos para celulares. Al siguiente año es liberado al público la primera versión de Android para ser utilizada en dispositivos móviles como los teléfonos inteligentes y luego en </a:t>
            </a:r>
            <a:r>
              <a:rPr lang="es-MX" sz="1200" kern="1200" dirty="0" err="1">
                <a:solidFill>
                  <a:schemeClr val="tx1"/>
                </a:solidFill>
                <a:effectLst/>
                <a:latin typeface="+mn-lt"/>
                <a:ea typeface="+mn-ea"/>
                <a:cs typeface="+mn-cs"/>
              </a:rPr>
              <a:t>tablets</a:t>
            </a:r>
            <a:r>
              <a:rPr lang="es-MX" sz="1200" kern="1200" dirty="0">
                <a:solidFill>
                  <a:schemeClr val="tx1"/>
                </a:solidFill>
                <a:effectLst/>
                <a:latin typeface="+mn-lt"/>
                <a:ea typeface="+mn-ea"/>
                <a:cs typeface="+mn-cs"/>
              </a:rPr>
              <a:t> y actualmente se encuentra para usarse en </a:t>
            </a:r>
            <a:r>
              <a:rPr lang="es-MX" sz="1200" kern="1200" dirty="0" err="1">
                <a:solidFill>
                  <a:schemeClr val="tx1"/>
                </a:solidFill>
                <a:effectLst/>
                <a:latin typeface="+mn-lt"/>
                <a:ea typeface="+mn-ea"/>
                <a:cs typeface="+mn-cs"/>
              </a:rPr>
              <a:t>netbooks</a:t>
            </a:r>
            <a:r>
              <a:rPr lang="es-MX" sz="1200" kern="1200" dirty="0">
                <a:solidFill>
                  <a:schemeClr val="tx1"/>
                </a:solidFill>
                <a:effectLst/>
                <a:latin typeface="+mn-lt"/>
                <a:ea typeface="+mn-ea"/>
                <a:cs typeface="+mn-cs"/>
              </a:rPr>
              <a:t> y </a:t>
            </a:r>
            <a:r>
              <a:rPr lang="es-MX" sz="1200" kern="1200" dirty="0" err="1">
                <a:solidFill>
                  <a:schemeClr val="tx1"/>
                </a:solidFill>
                <a:effectLst/>
                <a:latin typeface="+mn-lt"/>
                <a:ea typeface="+mn-ea"/>
                <a:cs typeface="+mn-cs"/>
              </a:rPr>
              <a:t>PCs</a:t>
            </a:r>
            <a:r>
              <a:rPr lang="es-MX" sz="1200" kern="1200" dirty="0">
                <a:solidFill>
                  <a:schemeClr val="tx1"/>
                </a:solidFill>
                <a:effectLst/>
                <a:latin typeface="+mn-lt"/>
                <a:ea typeface="+mn-ea"/>
                <a:cs typeface="+mn-cs"/>
              </a:rPr>
              <a:t>.</a:t>
            </a:r>
            <a:endParaRPr lang="es-AR" sz="1200" kern="1200" dirty="0">
              <a:solidFill>
                <a:schemeClr val="tx1"/>
              </a:solidFill>
              <a:effectLst/>
              <a:latin typeface="+mn-lt"/>
              <a:ea typeface="+mn-ea"/>
              <a:cs typeface="+mn-cs"/>
            </a:endParaRPr>
          </a:p>
          <a:p>
            <a:r>
              <a:rPr lang="es-MX" sz="1200" kern="1200" dirty="0">
                <a:solidFill>
                  <a:schemeClr val="tx1"/>
                </a:solidFill>
                <a:effectLst/>
                <a:latin typeface="+mn-lt"/>
                <a:ea typeface="+mn-ea"/>
                <a:cs typeface="+mn-cs"/>
              </a:rPr>
              <a:t>Android está basado en Linux, disponiendo de un </a:t>
            </a:r>
            <a:r>
              <a:rPr lang="es-MX" sz="1200" kern="1200" dirty="0" err="1">
                <a:solidFill>
                  <a:schemeClr val="tx1"/>
                </a:solidFill>
                <a:effectLst/>
                <a:latin typeface="+mn-lt"/>
                <a:ea typeface="+mn-ea"/>
                <a:cs typeface="+mn-cs"/>
              </a:rPr>
              <a:t>Kernel</a:t>
            </a:r>
            <a:r>
              <a:rPr lang="es-MX" sz="1200" kern="1200" dirty="0">
                <a:solidFill>
                  <a:schemeClr val="tx1"/>
                </a:solidFill>
                <a:effectLst/>
                <a:latin typeface="+mn-lt"/>
                <a:ea typeface="+mn-ea"/>
                <a:cs typeface="+mn-cs"/>
              </a:rPr>
              <a:t> en este sistema y utilizando una máquina virtual sobre este </a:t>
            </a:r>
            <a:r>
              <a:rPr lang="es-MX" sz="1200" kern="1200" dirty="0" err="1">
                <a:solidFill>
                  <a:schemeClr val="tx1"/>
                </a:solidFill>
                <a:effectLst/>
                <a:latin typeface="+mn-lt"/>
                <a:ea typeface="+mn-ea"/>
                <a:cs typeface="+mn-cs"/>
              </a:rPr>
              <a:t>Kernel</a:t>
            </a:r>
            <a:r>
              <a:rPr lang="es-MX" sz="1200" kern="1200" dirty="0">
                <a:solidFill>
                  <a:schemeClr val="tx1"/>
                </a:solidFill>
                <a:effectLst/>
                <a:latin typeface="+mn-lt"/>
                <a:ea typeface="+mn-ea"/>
                <a:cs typeface="+mn-cs"/>
              </a:rPr>
              <a:t> que es la responsable de convertir el código escrito en Java de las aplicaciones a código capaz de comprender el </a:t>
            </a:r>
            <a:r>
              <a:rPr lang="es-MX" sz="1200" kern="1200" dirty="0" err="1">
                <a:solidFill>
                  <a:schemeClr val="tx1"/>
                </a:solidFill>
                <a:effectLst/>
                <a:latin typeface="+mn-lt"/>
                <a:ea typeface="+mn-ea"/>
                <a:cs typeface="+mn-cs"/>
              </a:rPr>
              <a:t>Kernel</a:t>
            </a:r>
            <a:r>
              <a:rPr lang="es-MX" sz="1200" kern="1200" dirty="0">
                <a:solidFill>
                  <a:schemeClr val="tx1"/>
                </a:solidFill>
                <a:effectLst/>
                <a:latin typeface="+mn-lt"/>
                <a:ea typeface="+mn-ea"/>
                <a:cs typeface="+mn-cs"/>
              </a:rPr>
              <a:t>.</a:t>
            </a:r>
            <a:endParaRPr lang="es-AR" sz="1200" kern="1200" dirty="0">
              <a:solidFill>
                <a:schemeClr val="tx1"/>
              </a:solidFill>
              <a:effectLst/>
              <a:latin typeface="+mn-lt"/>
              <a:ea typeface="+mn-ea"/>
              <a:cs typeface="+mn-cs"/>
            </a:endParaRPr>
          </a:p>
          <a:p>
            <a:r>
              <a:rPr lang="es-MX" sz="1200" kern="1200" dirty="0">
                <a:solidFill>
                  <a:schemeClr val="tx1"/>
                </a:solidFill>
                <a:effectLst/>
                <a:latin typeface="+mn-lt"/>
                <a:ea typeface="+mn-ea"/>
                <a:cs typeface="+mn-cs"/>
              </a:rPr>
              <a:t>Una de las grandes cualidades o características de este sistema operativo es su carácter abierto. </a:t>
            </a:r>
            <a:endParaRPr lang="es-AR" dirty="0"/>
          </a:p>
        </p:txBody>
      </p:sp>
      <p:sp>
        <p:nvSpPr>
          <p:cNvPr id="4" name="Marcador de número de diapositiva 3"/>
          <p:cNvSpPr>
            <a:spLocks noGrp="1"/>
          </p:cNvSpPr>
          <p:nvPr>
            <p:ph type="sldNum" sz="quarter" idx="10"/>
          </p:nvPr>
        </p:nvSpPr>
        <p:spPr/>
        <p:txBody>
          <a:bodyPr/>
          <a:lstStyle/>
          <a:p>
            <a:fld id="{0B61E881-BD8D-497E-9DDE-EF3235548499}" type="slidenum">
              <a:rPr lang="es-MX" smtClean="0"/>
              <a:pPr/>
              <a:t>33</a:t>
            </a:fld>
            <a:endParaRPr lang="es-MX" dirty="0"/>
          </a:p>
        </p:txBody>
      </p:sp>
    </p:spTree>
    <p:extLst>
      <p:ext uri="{BB962C8B-B14F-4D97-AF65-F5344CB8AC3E}">
        <p14:creationId xmlns:p14="http://schemas.microsoft.com/office/powerpoint/2010/main" val="4244591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a:solidFill>
                  <a:schemeClr val="tx1"/>
                </a:solidFill>
                <a:effectLst/>
                <a:latin typeface="+mn-lt"/>
                <a:ea typeface="+mn-ea"/>
                <a:cs typeface="+mn-cs"/>
              </a:rPr>
              <a:t>Es una edición del sistema operativo Windows 10 y se dio a conocer públicamente durante un evento el 21 de enero del 2015, desarrollado por Microsoft. Esta edición de Windows 10 es un sistema operativo móvil que sucede a Windows </a:t>
            </a:r>
            <a:r>
              <a:rPr lang="es-MX" sz="1200" kern="1200" dirty="0" err="1">
                <a:solidFill>
                  <a:schemeClr val="tx1"/>
                </a:solidFill>
                <a:effectLst/>
                <a:latin typeface="+mn-lt"/>
                <a:ea typeface="+mn-ea"/>
                <a:cs typeface="+mn-cs"/>
              </a:rPr>
              <a:t>Phone</a:t>
            </a:r>
            <a:r>
              <a:rPr lang="es-MX" sz="1200" kern="1200" dirty="0">
                <a:solidFill>
                  <a:schemeClr val="tx1"/>
                </a:solidFill>
                <a:effectLst/>
                <a:latin typeface="+mn-lt"/>
                <a:ea typeface="+mn-ea"/>
                <a:cs typeface="+mn-cs"/>
              </a:rPr>
              <a:t> 8.1 y está diseñada para teléfonos inteligentes y tabletas de menos de 8 pulgadas de tamaño de pantalla, que se ejecuta en ARM, así como en arquitecturas de procesador IA-32 y 32 bits.</a:t>
            </a:r>
            <a:endParaRPr lang="es-AR" sz="1200" kern="1200" dirty="0">
              <a:solidFill>
                <a:schemeClr val="tx1"/>
              </a:solidFill>
              <a:effectLst/>
              <a:latin typeface="+mn-lt"/>
              <a:ea typeface="+mn-ea"/>
              <a:cs typeface="+mn-cs"/>
            </a:endParaRPr>
          </a:p>
          <a:p>
            <a:r>
              <a:rPr lang="es-MX" sz="1200" kern="1200" dirty="0">
                <a:solidFill>
                  <a:schemeClr val="tx1"/>
                </a:solidFill>
                <a:effectLst/>
                <a:latin typeface="+mn-lt"/>
                <a:ea typeface="+mn-ea"/>
                <a:cs typeface="+mn-cs"/>
              </a:rPr>
              <a:t>Su objetivo es principalmente para llevar la integración y unificación más estrecha con su homólogo para PC, y proporcionar una plataforma "unificada" para computadoras de escritorio, computadoras portátiles, tabletas, </a:t>
            </a:r>
            <a:r>
              <a:rPr lang="es-MX" sz="1200" kern="1200" dirty="0" err="1">
                <a:solidFill>
                  <a:schemeClr val="tx1"/>
                </a:solidFill>
                <a:effectLst/>
                <a:latin typeface="+mn-lt"/>
                <a:ea typeface="+mn-ea"/>
                <a:cs typeface="+mn-cs"/>
              </a:rPr>
              <a:t>smartphones</a:t>
            </a:r>
            <a:r>
              <a:rPr lang="es-MX" sz="1200" kern="1200" dirty="0">
                <a:solidFill>
                  <a:schemeClr val="tx1"/>
                </a:solidFill>
                <a:effectLst/>
                <a:latin typeface="+mn-lt"/>
                <a:ea typeface="+mn-ea"/>
                <a:cs typeface="+mn-cs"/>
              </a:rPr>
              <a:t>, Xbox </a:t>
            </a:r>
            <a:r>
              <a:rPr lang="es-MX" sz="1200" kern="1200" dirty="0" err="1">
                <a:solidFill>
                  <a:schemeClr val="tx1"/>
                </a:solidFill>
                <a:effectLst/>
                <a:latin typeface="+mn-lt"/>
                <a:ea typeface="+mn-ea"/>
                <a:cs typeface="+mn-cs"/>
              </a:rPr>
              <a:t>One</a:t>
            </a:r>
            <a:r>
              <a:rPr lang="es-MX" sz="1200" kern="1200" dirty="0">
                <a:solidFill>
                  <a:schemeClr val="tx1"/>
                </a:solidFill>
                <a:effectLst/>
                <a:latin typeface="+mn-lt"/>
                <a:ea typeface="+mn-ea"/>
                <a:cs typeface="+mn-cs"/>
              </a:rPr>
              <a:t> y todos los dispositivos de Microsoft. </a:t>
            </a:r>
            <a:endParaRPr lang="es-AR" sz="1200" kern="1200" dirty="0">
              <a:solidFill>
                <a:schemeClr val="tx1"/>
              </a:solidFill>
              <a:effectLst/>
              <a:latin typeface="+mn-lt"/>
              <a:ea typeface="+mn-ea"/>
              <a:cs typeface="+mn-cs"/>
            </a:endParaRPr>
          </a:p>
          <a:p>
            <a:r>
              <a:rPr lang="es-MX" sz="1200" kern="1200" dirty="0">
                <a:solidFill>
                  <a:schemeClr val="tx1"/>
                </a:solidFill>
                <a:effectLst/>
                <a:latin typeface="+mn-lt"/>
                <a:ea typeface="+mn-ea"/>
                <a:cs typeface="+mn-cs"/>
              </a:rPr>
              <a:t>Una de las características más llamativas es Cortana, un asistente virtual similar a Google </a:t>
            </a:r>
            <a:r>
              <a:rPr lang="es-MX" sz="1200" kern="1200" dirty="0" err="1">
                <a:solidFill>
                  <a:schemeClr val="tx1"/>
                </a:solidFill>
                <a:effectLst/>
                <a:latin typeface="+mn-lt"/>
                <a:ea typeface="+mn-ea"/>
                <a:cs typeface="+mn-cs"/>
              </a:rPr>
              <a:t>Now</a:t>
            </a:r>
            <a:r>
              <a:rPr lang="es-MX" sz="1200" kern="1200" dirty="0">
                <a:solidFill>
                  <a:schemeClr val="tx1"/>
                </a:solidFill>
                <a:effectLst/>
                <a:latin typeface="+mn-lt"/>
                <a:ea typeface="+mn-ea"/>
                <a:cs typeface="+mn-cs"/>
              </a:rPr>
              <a:t> y a </a:t>
            </a:r>
            <a:r>
              <a:rPr lang="es-MX" sz="1200" kern="1200" dirty="0" err="1">
                <a:solidFill>
                  <a:schemeClr val="tx1"/>
                </a:solidFill>
                <a:effectLst/>
                <a:latin typeface="+mn-lt"/>
                <a:ea typeface="+mn-ea"/>
                <a:cs typeface="+mn-cs"/>
              </a:rPr>
              <a:t>Siri</a:t>
            </a:r>
            <a:r>
              <a:rPr lang="es-MX" sz="1200" kern="1200" dirty="0">
                <a:solidFill>
                  <a:schemeClr val="tx1"/>
                </a:solidFill>
                <a:effectLst/>
                <a:latin typeface="+mn-lt"/>
                <a:ea typeface="+mn-ea"/>
                <a:cs typeface="+mn-cs"/>
              </a:rPr>
              <a:t>. El nombre deriva de la serie de videojuegos Halo, una franquicia exclusiva de Windows y de Xbox. Cortana reconoce el lenguaje natural (sin necesidad de utilizar comandos concretos) y utiliza Bing como base de datos. Se activa pulsando el botón de búsqueda en la barra de Windows.</a:t>
            </a:r>
            <a:endParaRPr lang="es-AR" sz="1200" kern="1200" dirty="0">
              <a:solidFill>
                <a:schemeClr val="tx1"/>
              </a:solidFill>
              <a:effectLst/>
              <a:latin typeface="+mn-lt"/>
              <a:ea typeface="+mn-ea"/>
              <a:cs typeface="+mn-cs"/>
            </a:endParaRPr>
          </a:p>
          <a:p>
            <a:r>
              <a:rPr lang="es-MX" sz="1200" kern="1200" dirty="0">
                <a:solidFill>
                  <a:schemeClr val="tx1"/>
                </a:solidFill>
                <a:effectLst/>
                <a:latin typeface="+mn-lt"/>
                <a:ea typeface="+mn-ea"/>
                <a:cs typeface="+mn-cs"/>
              </a:rPr>
              <a:t>Se diferencia de Google </a:t>
            </a:r>
            <a:r>
              <a:rPr lang="es-MX" sz="1200" kern="1200" dirty="0" err="1">
                <a:solidFill>
                  <a:schemeClr val="tx1"/>
                </a:solidFill>
                <a:effectLst/>
                <a:latin typeface="+mn-lt"/>
                <a:ea typeface="+mn-ea"/>
                <a:cs typeface="+mn-cs"/>
              </a:rPr>
              <a:t>Now</a:t>
            </a:r>
            <a:r>
              <a:rPr lang="es-MX" sz="1200" kern="1200" dirty="0">
                <a:solidFill>
                  <a:schemeClr val="tx1"/>
                </a:solidFill>
                <a:effectLst/>
                <a:latin typeface="+mn-lt"/>
                <a:ea typeface="+mn-ea"/>
                <a:cs typeface="+mn-cs"/>
              </a:rPr>
              <a:t> y de </a:t>
            </a:r>
            <a:r>
              <a:rPr lang="es-MX" sz="1200" kern="1200" dirty="0" err="1">
                <a:solidFill>
                  <a:schemeClr val="tx1"/>
                </a:solidFill>
                <a:effectLst/>
                <a:latin typeface="+mn-lt"/>
                <a:ea typeface="+mn-ea"/>
                <a:cs typeface="+mn-cs"/>
              </a:rPr>
              <a:t>Siri</a:t>
            </a:r>
            <a:r>
              <a:rPr lang="es-MX" sz="1200" kern="1200" dirty="0">
                <a:solidFill>
                  <a:schemeClr val="tx1"/>
                </a:solidFill>
                <a:effectLst/>
                <a:latin typeface="+mn-lt"/>
                <a:ea typeface="+mn-ea"/>
                <a:cs typeface="+mn-cs"/>
              </a:rPr>
              <a:t> en que es el primer asistente virtual que incluye una "Libreta", donde Cortana guarda toda la información que tiene sobre el propietario, sus intereses y sus rutinas. De esa manera la información que el sistema tiene del usuario es fácilmente controlable, pudiendo borrar todo rastro o introducir a propósito nuevos gustos y demás para mejorar el servicio. También es el primer asistente que permite a los desarrolladores integrarse con él, permitiendo utilizar sus aplicaciones mediante la voz.</a:t>
            </a:r>
            <a:endParaRPr lang="es-AR" sz="1200" kern="1200" dirty="0">
              <a:solidFill>
                <a:schemeClr val="tx1"/>
              </a:solidFill>
              <a:effectLst/>
              <a:latin typeface="+mn-lt"/>
              <a:ea typeface="+mn-ea"/>
              <a:cs typeface="+mn-cs"/>
            </a:endParaRPr>
          </a:p>
          <a:p>
            <a:endParaRPr lang="es-AR" dirty="0"/>
          </a:p>
        </p:txBody>
      </p:sp>
      <p:sp>
        <p:nvSpPr>
          <p:cNvPr id="4" name="Marcador de número de diapositiva 3"/>
          <p:cNvSpPr>
            <a:spLocks noGrp="1"/>
          </p:cNvSpPr>
          <p:nvPr>
            <p:ph type="sldNum" sz="quarter" idx="10"/>
          </p:nvPr>
        </p:nvSpPr>
        <p:spPr/>
        <p:txBody>
          <a:bodyPr/>
          <a:lstStyle/>
          <a:p>
            <a:fld id="{0B61E881-BD8D-497E-9DDE-EF3235548499}" type="slidenum">
              <a:rPr lang="es-MX" smtClean="0"/>
              <a:pPr/>
              <a:t>34</a:t>
            </a:fld>
            <a:endParaRPr lang="es-MX" dirty="0"/>
          </a:p>
        </p:txBody>
      </p:sp>
    </p:spTree>
    <p:extLst>
      <p:ext uri="{BB962C8B-B14F-4D97-AF65-F5344CB8AC3E}">
        <p14:creationId xmlns:p14="http://schemas.microsoft.com/office/powerpoint/2010/main" val="3839511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kern="1200" dirty="0">
                <a:solidFill>
                  <a:schemeClr val="tx1"/>
                </a:solidFill>
                <a:effectLst/>
                <a:latin typeface="+mn-lt"/>
                <a:ea typeface="+mn-ea"/>
                <a:cs typeface="+mn-cs"/>
              </a:rPr>
              <a:t>Una </a:t>
            </a:r>
            <a:r>
              <a:rPr lang="es-AR" sz="1200" b="1" kern="1200" dirty="0">
                <a:solidFill>
                  <a:schemeClr val="tx1"/>
                </a:solidFill>
                <a:effectLst/>
                <a:latin typeface="+mn-lt"/>
                <a:ea typeface="+mn-ea"/>
                <a:cs typeface="+mn-cs"/>
              </a:rPr>
              <a:t>aplicación nativa</a:t>
            </a:r>
            <a:r>
              <a:rPr lang="es-AR" sz="1200" kern="1200" dirty="0">
                <a:solidFill>
                  <a:schemeClr val="tx1"/>
                </a:solidFill>
                <a:effectLst/>
                <a:latin typeface="+mn-lt"/>
                <a:ea typeface="+mn-ea"/>
                <a:cs typeface="+mn-cs"/>
              </a:rPr>
              <a:t> es la que se desarrolla de forma específica para un determinado sistema operativo. Cada una de las plataformas, Android, iOS o Windows </a:t>
            </a:r>
            <a:r>
              <a:rPr lang="es-AR" sz="1200" kern="1200" dirty="0" err="1">
                <a:solidFill>
                  <a:schemeClr val="tx1"/>
                </a:solidFill>
                <a:effectLst/>
                <a:latin typeface="+mn-lt"/>
                <a:ea typeface="+mn-ea"/>
                <a:cs typeface="+mn-cs"/>
              </a:rPr>
              <a:t>Phone</a:t>
            </a:r>
            <a:r>
              <a:rPr lang="es-AR" sz="1200" kern="1200" dirty="0">
                <a:solidFill>
                  <a:schemeClr val="tx1"/>
                </a:solidFill>
                <a:effectLst/>
                <a:latin typeface="+mn-lt"/>
                <a:ea typeface="+mn-ea"/>
                <a:cs typeface="+mn-cs"/>
              </a:rPr>
              <a:t>, tienen un sistema diferente, por lo que si </a:t>
            </a:r>
            <a:r>
              <a:rPr lang="es-AR" sz="1200" kern="1200" dirty="0" err="1">
                <a:solidFill>
                  <a:schemeClr val="tx1"/>
                </a:solidFill>
                <a:effectLst/>
                <a:latin typeface="+mn-lt"/>
                <a:ea typeface="+mn-ea"/>
                <a:cs typeface="+mn-cs"/>
              </a:rPr>
              <a:t>querés</a:t>
            </a:r>
            <a:r>
              <a:rPr lang="es-AR" sz="1200" kern="1200" dirty="0">
                <a:solidFill>
                  <a:schemeClr val="tx1"/>
                </a:solidFill>
                <a:effectLst/>
                <a:latin typeface="+mn-lt"/>
                <a:ea typeface="+mn-ea"/>
                <a:cs typeface="+mn-cs"/>
              </a:rPr>
              <a:t> que tu app esté disponible en todas las plataformas se deberán de crear varias apps con el lenguaje del sistema operativo seleccionado.</a:t>
            </a:r>
          </a:p>
          <a:p>
            <a:r>
              <a:rPr lang="es-AR" sz="1200" kern="1200" dirty="0">
                <a:solidFill>
                  <a:schemeClr val="tx1"/>
                </a:solidFill>
                <a:effectLst/>
                <a:latin typeface="+mn-lt"/>
                <a:ea typeface="+mn-ea"/>
                <a:cs typeface="+mn-cs"/>
              </a:rPr>
              <a:t>Por ejemplo:</a:t>
            </a:r>
          </a:p>
          <a:p>
            <a:pPr lvl="0"/>
            <a:r>
              <a:rPr lang="es-AR" sz="1200" kern="1200" dirty="0">
                <a:solidFill>
                  <a:schemeClr val="tx1"/>
                </a:solidFill>
                <a:effectLst/>
                <a:latin typeface="+mn-lt"/>
                <a:ea typeface="+mn-ea"/>
                <a:cs typeface="+mn-cs"/>
              </a:rPr>
              <a:t>Las apps para </a:t>
            </a:r>
            <a:r>
              <a:rPr lang="es-AR" sz="1200" b="1" kern="1200" dirty="0">
                <a:solidFill>
                  <a:schemeClr val="tx1"/>
                </a:solidFill>
                <a:effectLst/>
                <a:latin typeface="+mn-lt"/>
                <a:ea typeface="+mn-ea"/>
                <a:cs typeface="+mn-cs"/>
              </a:rPr>
              <a:t>iOS</a:t>
            </a:r>
            <a:r>
              <a:rPr lang="es-AR" sz="1200" kern="1200" dirty="0">
                <a:solidFill>
                  <a:schemeClr val="tx1"/>
                </a:solidFill>
                <a:effectLst/>
                <a:latin typeface="+mn-lt"/>
                <a:ea typeface="+mn-ea"/>
                <a:cs typeface="+mn-cs"/>
              </a:rPr>
              <a:t> se desarrollan con lenguaje </a:t>
            </a:r>
            <a:r>
              <a:rPr lang="es-AR" sz="1200" kern="1200" dirty="0" err="1">
                <a:solidFill>
                  <a:schemeClr val="tx1"/>
                </a:solidFill>
                <a:effectLst/>
                <a:latin typeface="+mn-lt"/>
                <a:ea typeface="+mn-ea"/>
                <a:cs typeface="+mn-cs"/>
              </a:rPr>
              <a:t>Objective</a:t>
            </a:r>
            <a:r>
              <a:rPr lang="es-AR" sz="1200" kern="1200" dirty="0">
                <a:solidFill>
                  <a:schemeClr val="tx1"/>
                </a:solidFill>
                <a:effectLst/>
                <a:latin typeface="+mn-lt"/>
                <a:ea typeface="+mn-ea"/>
                <a:cs typeface="+mn-cs"/>
              </a:rPr>
              <a:t>-C</a:t>
            </a:r>
          </a:p>
          <a:p>
            <a:pPr lvl="0"/>
            <a:r>
              <a:rPr lang="es-AR" sz="1200" kern="1200" dirty="0">
                <a:solidFill>
                  <a:schemeClr val="tx1"/>
                </a:solidFill>
                <a:effectLst/>
                <a:latin typeface="+mn-lt"/>
                <a:ea typeface="+mn-ea"/>
                <a:cs typeface="+mn-cs"/>
              </a:rPr>
              <a:t>Las apps para </a:t>
            </a:r>
            <a:r>
              <a:rPr lang="es-AR" sz="1200" b="1" kern="1200" dirty="0">
                <a:solidFill>
                  <a:schemeClr val="tx1"/>
                </a:solidFill>
                <a:effectLst/>
                <a:latin typeface="+mn-lt"/>
                <a:ea typeface="+mn-ea"/>
                <a:cs typeface="+mn-cs"/>
              </a:rPr>
              <a:t>Android</a:t>
            </a:r>
            <a:r>
              <a:rPr lang="es-AR" sz="1200" kern="1200" dirty="0">
                <a:solidFill>
                  <a:schemeClr val="tx1"/>
                </a:solidFill>
                <a:effectLst/>
                <a:latin typeface="+mn-lt"/>
                <a:ea typeface="+mn-ea"/>
                <a:cs typeface="+mn-cs"/>
              </a:rPr>
              <a:t> se desarrollan con lenguaje Java</a:t>
            </a:r>
          </a:p>
          <a:p>
            <a:pPr lvl="0"/>
            <a:r>
              <a:rPr lang="es-AR" sz="1200" kern="1200" dirty="0">
                <a:solidFill>
                  <a:schemeClr val="tx1"/>
                </a:solidFill>
                <a:effectLst/>
                <a:latin typeface="+mn-lt"/>
                <a:ea typeface="+mn-ea"/>
                <a:cs typeface="+mn-cs"/>
              </a:rPr>
              <a:t>Las apps en</a:t>
            </a:r>
            <a:r>
              <a:rPr lang="es-AR" sz="1200" b="1" kern="1200" dirty="0">
                <a:solidFill>
                  <a:schemeClr val="tx1"/>
                </a:solidFill>
                <a:effectLst/>
                <a:latin typeface="+mn-lt"/>
                <a:ea typeface="+mn-ea"/>
                <a:cs typeface="+mn-cs"/>
              </a:rPr>
              <a:t> Windows </a:t>
            </a:r>
            <a:r>
              <a:rPr lang="es-AR" sz="1200" b="1" kern="1200" dirty="0" err="1">
                <a:solidFill>
                  <a:schemeClr val="tx1"/>
                </a:solidFill>
                <a:effectLst/>
                <a:latin typeface="+mn-lt"/>
                <a:ea typeface="+mn-ea"/>
                <a:cs typeface="+mn-cs"/>
              </a:rPr>
              <a:t>Phone</a:t>
            </a:r>
            <a:r>
              <a:rPr lang="es-AR" sz="1200" kern="1200" dirty="0">
                <a:solidFill>
                  <a:schemeClr val="tx1"/>
                </a:solidFill>
                <a:effectLst/>
                <a:latin typeface="+mn-lt"/>
                <a:ea typeface="+mn-ea"/>
                <a:cs typeface="+mn-cs"/>
              </a:rPr>
              <a:t> se desarrollan en </a:t>
            </a:r>
            <a:r>
              <a:rPr lang="es-AR" sz="1200" kern="1200" dirty="0" err="1">
                <a:solidFill>
                  <a:schemeClr val="tx1"/>
                </a:solidFill>
                <a:effectLst/>
                <a:latin typeface="+mn-lt"/>
                <a:ea typeface="+mn-ea"/>
                <a:cs typeface="+mn-cs"/>
              </a:rPr>
              <a:t>.Net</a:t>
            </a:r>
            <a:endParaRPr lang="es-AR" sz="1200"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Cuando hablamos de desarrollo móvil casi siempre nos estamos refiriendo a aplicaciones </a:t>
            </a:r>
            <a:r>
              <a:rPr lang="es-AR" sz="1200" b="1" kern="1200" dirty="0">
                <a:solidFill>
                  <a:schemeClr val="tx1"/>
                </a:solidFill>
                <a:effectLst/>
                <a:latin typeface="+mn-lt"/>
                <a:ea typeface="+mn-ea"/>
                <a:cs typeface="+mn-cs"/>
              </a:rPr>
              <a:t>nativas</a:t>
            </a:r>
            <a:r>
              <a:rPr lang="es-AR" sz="1200" kern="1200" dirty="0">
                <a:solidFill>
                  <a:schemeClr val="tx1"/>
                </a:solidFill>
                <a:effectLst/>
                <a:latin typeface="+mn-lt"/>
                <a:ea typeface="+mn-ea"/>
                <a:cs typeface="+mn-cs"/>
              </a:rPr>
              <a:t>. La principal ventaja con respecto a los otros dos tipos, es la posibilidad de acceder a todas las características del hardware del móvil: cámara, GPS, agenda, dispositivos de almacenamiento y otras muchas.</a:t>
            </a:r>
          </a:p>
          <a:p>
            <a:r>
              <a:rPr lang="es-AR" sz="1200" kern="1200" dirty="0">
                <a:solidFill>
                  <a:schemeClr val="tx1"/>
                </a:solidFill>
                <a:effectLst/>
                <a:latin typeface="+mn-lt"/>
                <a:ea typeface="+mn-ea"/>
                <a:cs typeface="+mn-cs"/>
              </a:rPr>
              <a:t>Además las aplicaciones nativas no necesitan conexión a internet para que funcionen.</a:t>
            </a:r>
          </a:p>
          <a:p>
            <a:r>
              <a:rPr lang="es-AR" sz="1200" kern="1200" dirty="0">
                <a:solidFill>
                  <a:schemeClr val="tx1"/>
                </a:solidFill>
                <a:effectLst/>
                <a:latin typeface="+mn-lt"/>
                <a:ea typeface="+mn-ea"/>
                <a:cs typeface="+mn-cs"/>
              </a:rPr>
              <a:t>La descarga e instalación de estas apps se realiza siempre a través de las tiendas de aplicaciones (app store de los fabricantes).</a:t>
            </a:r>
          </a:p>
          <a:p>
            <a:endParaRPr lang="es-AR" dirty="0"/>
          </a:p>
        </p:txBody>
      </p:sp>
      <p:sp>
        <p:nvSpPr>
          <p:cNvPr id="4" name="Marcador de número de diapositiva 3"/>
          <p:cNvSpPr>
            <a:spLocks noGrp="1"/>
          </p:cNvSpPr>
          <p:nvPr>
            <p:ph type="sldNum" sz="quarter" idx="10"/>
          </p:nvPr>
        </p:nvSpPr>
        <p:spPr/>
        <p:txBody>
          <a:bodyPr/>
          <a:lstStyle/>
          <a:p>
            <a:fld id="{0B61E881-BD8D-497E-9DDE-EF3235548499}" type="slidenum">
              <a:rPr lang="es-MX" smtClean="0"/>
              <a:pPr/>
              <a:t>36</a:t>
            </a:fld>
            <a:endParaRPr lang="es-MX" dirty="0"/>
          </a:p>
        </p:txBody>
      </p:sp>
    </p:spTree>
    <p:extLst>
      <p:ext uri="{BB962C8B-B14F-4D97-AF65-F5344CB8AC3E}">
        <p14:creationId xmlns:p14="http://schemas.microsoft.com/office/powerpoint/2010/main" val="2873599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kern="1200" dirty="0">
                <a:solidFill>
                  <a:schemeClr val="tx1"/>
                </a:solidFill>
                <a:effectLst/>
                <a:latin typeface="+mn-lt"/>
                <a:ea typeface="+mn-ea"/>
                <a:cs typeface="+mn-cs"/>
              </a:rPr>
              <a:t>En la década del 50 y 60 ya existían los teléfonos móviles inalámbricos, los “radioteléfonos”. Sin embargo, tenían pocos usuarios ya que sólo funcionaban conectados en un automóvil.</a:t>
            </a:r>
          </a:p>
          <a:p>
            <a:endParaRPr lang="es-AR" sz="1200" b="1"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Su costo era muy elevado, y su capacidad de transmisión era de muy poco alcance.</a:t>
            </a:r>
            <a:r>
              <a:rPr lang="es-AR" dirty="0">
                <a:effectLst/>
              </a:rPr>
              <a:t> </a:t>
            </a:r>
            <a:endParaRPr lang="es-AR" dirty="0"/>
          </a:p>
        </p:txBody>
      </p:sp>
      <p:sp>
        <p:nvSpPr>
          <p:cNvPr id="4" name="Marcador de número de diapositiva 3"/>
          <p:cNvSpPr>
            <a:spLocks noGrp="1"/>
          </p:cNvSpPr>
          <p:nvPr>
            <p:ph type="sldNum" sz="quarter" idx="10"/>
          </p:nvPr>
        </p:nvSpPr>
        <p:spPr/>
        <p:txBody>
          <a:bodyPr/>
          <a:lstStyle/>
          <a:p>
            <a:fld id="{0B61E881-BD8D-497E-9DDE-EF3235548499}" type="slidenum">
              <a:rPr lang="es-MX" smtClean="0"/>
              <a:pPr/>
              <a:t>4</a:t>
            </a:fld>
            <a:endParaRPr lang="es-MX" dirty="0"/>
          </a:p>
        </p:txBody>
      </p:sp>
    </p:spTree>
    <p:extLst>
      <p:ext uri="{BB962C8B-B14F-4D97-AF65-F5344CB8AC3E}">
        <p14:creationId xmlns:p14="http://schemas.microsoft.com/office/powerpoint/2010/main" val="2613575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kern="1200" dirty="0">
                <a:solidFill>
                  <a:schemeClr val="tx1"/>
                </a:solidFill>
                <a:effectLst/>
                <a:latin typeface="+mn-lt"/>
                <a:ea typeface="+mn-ea"/>
                <a:cs typeface="+mn-cs"/>
              </a:rPr>
              <a:t>Una </a:t>
            </a:r>
            <a:r>
              <a:rPr lang="es-AR" sz="1200" b="1" kern="1200" dirty="0">
                <a:solidFill>
                  <a:schemeClr val="tx1"/>
                </a:solidFill>
                <a:effectLst/>
                <a:latin typeface="+mn-lt"/>
                <a:ea typeface="+mn-ea"/>
                <a:cs typeface="+mn-cs"/>
              </a:rPr>
              <a:t>aplicación</a:t>
            </a:r>
            <a:r>
              <a:rPr lang="es-AR" sz="1200" kern="1200" dirty="0">
                <a:solidFill>
                  <a:schemeClr val="tx1"/>
                </a:solidFill>
                <a:effectLst/>
                <a:latin typeface="+mn-lt"/>
                <a:ea typeface="+mn-ea"/>
                <a:cs typeface="+mn-cs"/>
              </a:rPr>
              <a:t> </a:t>
            </a:r>
            <a:r>
              <a:rPr lang="es-AR" sz="1200" b="1" kern="1200" dirty="0">
                <a:solidFill>
                  <a:schemeClr val="tx1"/>
                </a:solidFill>
                <a:effectLst/>
                <a:latin typeface="+mn-lt"/>
                <a:ea typeface="+mn-ea"/>
                <a:cs typeface="+mn-cs"/>
              </a:rPr>
              <a:t>web</a:t>
            </a:r>
            <a:r>
              <a:rPr lang="es-AR" sz="1200" kern="1200" dirty="0">
                <a:solidFill>
                  <a:schemeClr val="tx1"/>
                </a:solidFill>
                <a:effectLst/>
                <a:latin typeface="+mn-lt"/>
                <a:ea typeface="+mn-ea"/>
                <a:cs typeface="+mn-cs"/>
              </a:rPr>
              <a:t> o </a:t>
            </a:r>
            <a:r>
              <a:rPr lang="es-AR" sz="1200" b="1" kern="1200" dirty="0" err="1">
                <a:solidFill>
                  <a:schemeClr val="tx1"/>
                </a:solidFill>
                <a:effectLst/>
                <a:latin typeface="+mn-lt"/>
                <a:ea typeface="+mn-ea"/>
                <a:cs typeface="+mn-cs"/>
              </a:rPr>
              <a:t>webapp</a:t>
            </a:r>
            <a:r>
              <a:rPr lang="es-AR" sz="1200" kern="1200" dirty="0">
                <a:solidFill>
                  <a:schemeClr val="tx1"/>
                </a:solidFill>
                <a:effectLst/>
                <a:latin typeface="+mn-lt"/>
                <a:ea typeface="+mn-ea"/>
                <a:cs typeface="+mn-cs"/>
              </a:rPr>
              <a:t> es la desarrollada con lenguajes muy conocidos por los programadores, como es el HTML, </a:t>
            </a:r>
            <a:r>
              <a:rPr lang="es-AR" sz="1200" kern="1200" dirty="0" err="1">
                <a:solidFill>
                  <a:schemeClr val="tx1"/>
                </a:solidFill>
                <a:effectLst/>
                <a:latin typeface="+mn-lt"/>
                <a:ea typeface="+mn-ea"/>
                <a:cs typeface="+mn-cs"/>
              </a:rPr>
              <a:t>Javascript</a:t>
            </a:r>
            <a:r>
              <a:rPr lang="es-AR" sz="1200" kern="1200" dirty="0">
                <a:solidFill>
                  <a:schemeClr val="tx1"/>
                </a:solidFill>
                <a:effectLst/>
                <a:latin typeface="+mn-lt"/>
                <a:ea typeface="+mn-ea"/>
                <a:cs typeface="+mn-cs"/>
              </a:rPr>
              <a:t> y CSS. La principal ventaja con respecto a la nativa es la posibilidad de programar independiente del sistema operativo en el que se usará la aplicación. De esta forma se pueden ejecutar en diferentes dispositivos sin tener que crear varias aplicaciones.</a:t>
            </a:r>
          </a:p>
          <a:p>
            <a:r>
              <a:rPr lang="es-AR" sz="1200" kern="1200" dirty="0">
                <a:solidFill>
                  <a:schemeClr val="tx1"/>
                </a:solidFill>
                <a:effectLst/>
                <a:latin typeface="+mn-lt"/>
                <a:ea typeface="+mn-ea"/>
                <a:cs typeface="+mn-cs"/>
              </a:rPr>
              <a:t>Las aplicaciones web se ejecutan dentro del propio navegador web del dispositivo a través de una URL. </a:t>
            </a:r>
          </a:p>
          <a:p>
            <a:r>
              <a:rPr lang="es-AR" sz="1200" kern="1200" dirty="0">
                <a:solidFill>
                  <a:schemeClr val="tx1"/>
                </a:solidFill>
                <a:effectLst/>
                <a:latin typeface="+mn-lt"/>
                <a:ea typeface="+mn-ea"/>
                <a:cs typeface="+mn-cs"/>
              </a:rPr>
              <a:t>La gran diferencia con una aplicación nativa es que no necesita instalación por lo que no pueden estar visibles en app store.</a:t>
            </a:r>
          </a:p>
          <a:p>
            <a:r>
              <a:rPr lang="es-AR" sz="1200" kern="1200" dirty="0">
                <a:solidFill>
                  <a:schemeClr val="tx1"/>
                </a:solidFill>
                <a:effectLst/>
                <a:latin typeface="+mn-lt"/>
                <a:ea typeface="+mn-ea"/>
                <a:cs typeface="+mn-cs"/>
              </a:rPr>
              <a:t>Las apps web móviles son siempre una buena opción si nuestro objetivo es adaptar la web a formato móvil.</a:t>
            </a:r>
          </a:p>
          <a:p>
            <a:endParaRPr lang="es-AR" dirty="0"/>
          </a:p>
        </p:txBody>
      </p:sp>
      <p:sp>
        <p:nvSpPr>
          <p:cNvPr id="4" name="Marcador de número de diapositiva 3"/>
          <p:cNvSpPr>
            <a:spLocks noGrp="1"/>
          </p:cNvSpPr>
          <p:nvPr>
            <p:ph type="sldNum" sz="quarter" idx="10"/>
          </p:nvPr>
        </p:nvSpPr>
        <p:spPr/>
        <p:txBody>
          <a:bodyPr/>
          <a:lstStyle/>
          <a:p>
            <a:fld id="{0B61E881-BD8D-497E-9DDE-EF3235548499}" type="slidenum">
              <a:rPr lang="es-MX" smtClean="0"/>
              <a:pPr/>
              <a:t>37</a:t>
            </a:fld>
            <a:endParaRPr lang="es-MX" dirty="0"/>
          </a:p>
        </p:txBody>
      </p:sp>
    </p:spTree>
    <p:extLst>
      <p:ext uri="{BB962C8B-B14F-4D97-AF65-F5344CB8AC3E}">
        <p14:creationId xmlns:p14="http://schemas.microsoft.com/office/powerpoint/2010/main" val="3712496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Una </a:t>
            </a:r>
            <a:r>
              <a:rPr lang="es-AR" sz="1200" b="1" kern="1200" dirty="0">
                <a:solidFill>
                  <a:schemeClr val="tx1"/>
                </a:solidFill>
                <a:effectLst/>
                <a:latin typeface="+mn-lt"/>
                <a:ea typeface="+mn-ea"/>
                <a:cs typeface="+mn-cs"/>
              </a:rPr>
              <a:t>aplicación</a:t>
            </a:r>
            <a:r>
              <a:rPr lang="es-AR" sz="1200" kern="1200" dirty="0">
                <a:solidFill>
                  <a:schemeClr val="tx1"/>
                </a:solidFill>
                <a:effectLst/>
                <a:latin typeface="+mn-lt"/>
                <a:ea typeface="+mn-ea"/>
                <a:cs typeface="+mn-cs"/>
              </a:rPr>
              <a:t> </a:t>
            </a:r>
            <a:r>
              <a:rPr lang="es-AR" sz="1200" b="1" kern="1200" dirty="0">
                <a:solidFill>
                  <a:schemeClr val="tx1"/>
                </a:solidFill>
                <a:effectLst/>
                <a:latin typeface="+mn-lt"/>
                <a:ea typeface="+mn-ea"/>
                <a:cs typeface="+mn-cs"/>
              </a:rPr>
              <a:t>híbrida</a:t>
            </a:r>
            <a:r>
              <a:rPr lang="es-AR" sz="1200" kern="1200" dirty="0">
                <a:solidFill>
                  <a:schemeClr val="tx1"/>
                </a:solidFill>
                <a:effectLst/>
                <a:latin typeface="+mn-lt"/>
                <a:ea typeface="+mn-ea"/>
                <a:cs typeface="+mn-cs"/>
              </a:rPr>
              <a:t> es una combinación de las dos anteriores, se podría decir que recoge lo mejor de cada una de ellas. Las apps híbridas se desarrollan con lenguajes propios de las </a:t>
            </a:r>
            <a:r>
              <a:rPr lang="es-AR" sz="1200" kern="1200" dirty="0" err="1">
                <a:solidFill>
                  <a:schemeClr val="tx1"/>
                </a:solidFill>
                <a:effectLst/>
                <a:latin typeface="+mn-lt"/>
                <a:ea typeface="+mn-ea"/>
                <a:cs typeface="+mn-cs"/>
              </a:rPr>
              <a:t>webabpp</a:t>
            </a:r>
            <a:r>
              <a:rPr lang="es-AR" sz="1200" kern="1200" dirty="0">
                <a:solidFill>
                  <a:schemeClr val="tx1"/>
                </a:solidFill>
                <a:effectLst/>
                <a:latin typeface="+mn-lt"/>
                <a:ea typeface="+mn-ea"/>
                <a:cs typeface="+mn-cs"/>
              </a:rPr>
              <a:t>, es decir, HTML, </a:t>
            </a:r>
            <a:r>
              <a:rPr lang="es-AR" sz="1200" kern="1200" dirty="0" err="1">
                <a:solidFill>
                  <a:schemeClr val="tx1"/>
                </a:solidFill>
                <a:effectLst/>
                <a:latin typeface="+mn-lt"/>
                <a:ea typeface="+mn-ea"/>
                <a:cs typeface="+mn-cs"/>
              </a:rPr>
              <a:t>Javascript</a:t>
            </a:r>
            <a:r>
              <a:rPr lang="es-AR" sz="1200" kern="1200" dirty="0">
                <a:solidFill>
                  <a:schemeClr val="tx1"/>
                </a:solidFill>
                <a:effectLst/>
                <a:latin typeface="+mn-lt"/>
                <a:ea typeface="+mn-ea"/>
                <a:cs typeface="+mn-cs"/>
              </a:rPr>
              <a:t> y CSS por lo que permite su uso en diferentes plataformas, pero también dan la posibilidad de acceder a gran parte de las características del hardware del dispositivo. La principal ventaja es que a pesar de estar desarrollada con HTML, Java o CSS, es posible agrupar los códigos y distribuirla en app store.</a:t>
            </a:r>
          </a:p>
          <a:p>
            <a:endParaRPr lang="es-AR" dirty="0"/>
          </a:p>
        </p:txBody>
      </p:sp>
      <p:sp>
        <p:nvSpPr>
          <p:cNvPr id="4" name="Marcador de número de diapositiva 3"/>
          <p:cNvSpPr>
            <a:spLocks noGrp="1"/>
          </p:cNvSpPr>
          <p:nvPr>
            <p:ph type="sldNum" sz="quarter" idx="10"/>
          </p:nvPr>
        </p:nvSpPr>
        <p:spPr/>
        <p:txBody>
          <a:bodyPr/>
          <a:lstStyle/>
          <a:p>
            <a:fld id="{0B61E881-BD8D-497E-9DDE-EF3235548499}" type="slidenum">
              <a:rPr lang="es-MX" smtClean="0"/>
              <a:pPr/>
              <a:t>38</a:t>
            </a:fld>
            <a:endParaRPr lang="es-MX" dirty="0"/>
          </a:p>
        </p:txBody>
      </p:sp>
    </p:spTree>
    <p:extLst>
      <p:ext uri="{BB962C8B-B14F-4D97-AF65-F5344CB8AC3E}">
        <p14:creationId xmlns:p14="http://schemas.microsoft.com/office/powerpoint/2010/main" val="3138598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u="sng" kern="1200" dirty="0">
                <a:solidFill>
                  <a:schemeClr val="tx1"/>
                </a:solidFill>
                <a:effectLst/>
                <a:latin typeface="+mn-lt"/>
                <a:ea typeface="+mn-ea"/>
                <a:cs typeface="+mn-cs"/>
              </a:rPr>
              <a:t>Multitáctil es una forma de interacción con </a:t>
            </a:r>
            <a:r>
              <a:rPr lang="es-AR" sz="1200" b="1" kern="1200" dirty="0">
                <a:solidFill>
                  <a:schemeClr val="tx1"/>
                </a:solidFill>
                <a:effectLst/>
                <a:latin typeface="+mn-lt"/>
                <a:ea typeface="+mn-ea"/>
                <a:cs typeface="+mn-cs"/>
              </a:rPr>
              <a:t>computadoras, teléfonos móviles, </a:t>
            </a:r>
            <a:r>
              <a:rPr lang="es-AR" sz="1200" b="1" kern="1200" dirty="0" err="1">
                <a:solidFill>
                  <a:schemeClr val="tx1"/>
                </a:solidFill>
                <a:effectLst/>
                <a:latin typeface="+mn-lt"/>
                <a:ea typeface="+mn-ea"/>
                <a:cs typeface="+mn-cs"/>
              </a:rPr>
              <a:t>tablets</a:t>
            </a:r>
            <a:r>
              <a:rPr lang="es-AR" sz="1200" b="1" kern="1200" dirty="0">
                <a:solidFill>
                  <a:schemeClr val="tx1"/>
                </a:solidFill>
                <a:effectLst/>
                <a:latin typeface="+mn-lt"/>
                <a:ea typeface="+mn-ea"/>
                <a:cs typeface="+mn-cs"/>
              </a:rPr>
              <a:t>, </a:t>
            </a:r>
            <a:r>
              <a:rPr lang="es-AR" sz="1200" b="1" kern="1200" dirty="0" err="1">
                <a:solidFill>
                  <a:schemeClr val="tx1"/>
                </a:solidFill>
                <a:effectLst/>
                <a:latin typeface="+mn-lt"/>
                <a:ea typeface="+mn-ea"/>
                <a:cs typeface="+mn-cs"/>
              </a:rPr>
              <a:t>etc</a:t>
            </a:r>
            <a:r>
              <a:rPr lang="es-AR" sz="1200" b="1" kern="1200" dirty="0">
                <a:solidFill>
                  <a:schemeClr val="tx1"/>
                </a:solidFill>
                <a:effectLst/>
                <a:latin typeface="+mn-lt"/>
                <a:ea typeface="+mn-ea"/>
                <a:cs typeface="+mn-cs"/>
              </a:rPr>
              <a:t>,</a:t>
            </a:r>
            <a:r>
              <a:rPr lang="es-AR" sz="1200" kern="1200" dirty="0">
                <a:solidFill>
                  <a:schemeClr val="tx1"/>
                </a:solidFill>
                <a:effectLst/>
                <a:latin typeface="+mn-lt"/>
                <a:ea typeface="+mn-ea"/>
                <a:cs typeface="+mn-cs"/>
              </a:rPr>
              <a:t> en la cual usualmente se emplean los dedos para tocar directamente la pantalla o un </a:t>
            </a:r>
            <a:r>
              <a:rPr lang="es-AR" sz="1200" u="sng" kern="1200" dirty="0" err="1">
                <a:solidFill>
                  <a:schemeClr val="tx1"/>
                </a:solidFill>
                <a:effectLst/>
                <a:latin typeface="+mn-lt"/>
                <a:ea typeface="+mn-ea"/>
                <a:cs typeface="+mn-cs"/>
                <a:hlinkClick r:id="rId3"/>
              </a:rPr>
              <a:t>touch</a:t>
            </a:r>
            <a:r>
              <a:rPr lang="es-AR" sz="1200" u="sng" kern="1200" dirty="0">
                <a:solidFill>
                  <a:schemeClr val="tx1"/>
                </a:solidFill>
                <a:effectLst/>
                <a:latin typeface="+mn-lt"/>
                <a:ea typeface="+mn-ea"/>
                <a:cs typeface="+mn-cs"/>
                <a:hlinkClick r:id="rId3"/>
              </a:rPr>
              <a:t> </a:t>
            </a:r>
            <a:r>
              <a:rPr lang="es-AR" sz="1200" u="sng" kern="1200" dirty="0" err="1">
                <a:solidFill>
                  <a:schemeClr val="tx1"/>
                </a:solidFill>
                <a:effectLst/>
                <a:latin typeface="+mn-lt"/>
                <a:ea typeface="+mn-ea"/>
                <a:cs typeface="+mn-cs"/>
                <a:hlinkClick r:id="rId3"/>
              </a:rPr>
              <a:t>pad</a:t>
            </a:r>
            <a:r>
              <a:rPr lang="es-AR" sz="1200" kern="1200" dirty="0">
                <a:solidFill>
                  <a:schemeClr val="tx1"/>
                </a:solidFill>
                <a:effectLst/>
                <a:latin typeface="+mn-lt"/>
                <a:ea typeface="+mn-ea"/>
                <a:cs typeface="+mn-cs"/>
              </a:rPr>
              <a:t> y controlar un dispositivo.</a:t>
            </a:r>
          </a:p>
          <a:p>
            <a:r>
              <a:rPr lang="es-AR" sz="1200" u="sng" kern="1200" dirty="0">
                <a:solidFill>
                  <a:schemeClr val="tx1"/>
                </a:solidFill>
                <a:effectLst/>
                <a:latin typeface="+mn-lt"/>
                <a:ea typeface="+mn-ea"/>
                <a:cs typeface="+mn-cs"/>
              </a:rPr>
              <a:t>El usuario no necesita puntear o hacer clic en un elemento del menú ni en un botón de una barra de herramientas para realizar tareas comunes, como copiar, pegar, deshacer y eliminar. En cambio, puede usar un gesto de su dedo para cumplir las funciones tal como el mouse ejerce en la computadora. Por ejemplo, un gesto hacia arriba desplaza una página hacia abajo y un gesto hacia abajo la desplaza hacia arriba.</a:t>
            </a:r>
            <a:endParaRPr lang="es-AR" sz="1200" kern="1200" dirty="0">
              <a:solidFill>
                <a:schemeClr val="tx1"/>
              </a:solidFill>
              <a:effectLst/>
              <a:latin typeface="+mn-lt"/>
              <a:ea typeface="+mn-ea"/>
              <a:cs typeface="+mn-cs"/>
            </a:endParaRPr>
          </a:p>
          <a:p>
            <a:endParaRPr lang="es-AR" dirty="0"/>
          </a:p>
        </p:txBody>
      </p:sp>
      <p:sp>
        <p:nvSpPr>
          <p:cNvPr id="4" name="Marcador de número de diapositiva 3"/>
          <p:cNvSpPr>
            <a:spLocks noGrp="1"/>
          </p:cNvSpPr>
          <p:nvPr>
            <p:ph type="sldNum" sz="quarter" idx="10"/>
          </p:nvPr>
        </p:nvSpPr>
        <p:spPr/>
        <p:txBody>
          <a:bodyPr/>
          <a:lstStyle/>
          <a:p>
            <a:fld id="{0B61E881-BD8D-497E-9DDE-EF3235548499}" type="slidenum">
              <a:rPr lang="es-MX" smtClean="0"/>
              <a:pPr/>
              <a:t>40</a:t>
            </a:fld>
            <a:endParaRPr lang="es-MX" dirty="0"/>
          </a:p>
        </p:txBody>
      </p:sp>
    </p:spTree>
    <p:extLst>
      <p:ext uri="{BB962C8B-B14F-4D97-AF65-F5344CB8AC3E}">
        <p14:creationId xmlns:p14="http://schemas.microsoft.com/office/powerpoint/2010/main" val="3652221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0B61E881-BD8D-497E-9DDE-EF3235548499}" type="slidenum">
              <a:rPr lang="es-MX" smtClean="0"/>
              <a:pPr/>
              <a:t>51</a:t>
            </a:fld>
            <a:endParaRPr lang="es-MX" dirty="0"/>
          </a:p>
        </p:txBody>
      </p:sp>
    </p:spTree>
    <p:extLst>
      <p:ext uri="{BB962C8B-B14F-4D97-AF65-F5344CB8AC3E}">
        <p14:creationId xmlns:p14="http://schemas.microsoft.com/office/powerpoint/2010/main" val="3727801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0B61E881-BD8D-497E-9DDE-EF3235548499}" type="slidenum">
              <a:rPr lang="es-MX" smtClean="0"/>
              <a:pPr/>
              <a:t>61</a:t>
            </a:fld>
            <a:endParaRPr lang="es-MX" dirty="0"/>
          </a:p>
        </p:txBody>
      </p:sp>
    </p:spTree>
    <p:extLst>
      <p:ext uri="{BB962C8B-B14F-4D97-AF65-F5344CB8AC3E}">
        <p14:creationId xmlns:p14="http://schemas.microsoft.com/office/powerpoint/2010/main" val="2496322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0B61E881-BD8D-497E-9DDE-EF3235548499}" type="slidenum">
              <a:rPr lang="es-MX" smtClean="0"/>
              <a:pPr/>
              <a:t>65</a:t>
            </a:fld>
            <a:endParaRPr lang="es-MX" dirty="0"/>
          </a:p>
        </p:txBody>
      </p:sp>
    </p:spTree>
    <p:extLst>
      <p:ext uri="{BB962C8B-B14F-4D97-AF65-F5344CB8AC3E}">
        <p14:creationId xmlns:p14="http://schemas.microsoft.com/office/powerpoint/2010/main" val="2061205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El primer teléfono comercial del grupo de Cooper fue el </a:t>
            </a:r>
            <a:r>
              <a:rPr lang="es-AR" sz="1200" kern="1200" dirty="0" err="1">
                <a:solidFill>
                  <a:schemeClr val="tx1"/>
                </a:solidFill>
                <a:effectLst/>
                <a:latin typeface="+mn-lt"/>
                <a:ea typeface="+mn-ea"/>
                <a:cs typeface="+mn-cs"/>
              </a:rPr>
              <a:t>DynaTAC</a:t>
            </a:r>
            <a:r>
              <a:rPr lang="es-AR" sz="1200" kern="1200" dirty="0">
                <a:solidFill>
                  <a:schemeClr val="tx1"/>
                </a:solidFill>
                <a:effectLst/>
                <a:latin typeface="+mn-lt"/>
                <a:ea typeface="+mn-ea"/>
                <a:cs typeface="+mn-cs"/>
              </a:rPr>
              <a:t> 8000x (también conocido como "el ladrillo"). Pesaba 800 gramos, permitía hacer llamadas y recibirlas, y nada más; faltaban diez años para los SMS. Su compañero de andanzas en nuestro país fue el TX400, que gracias a la batería incluida en una valija tenía más autonomía y mejor señal.</a:t>
            </a:r>
          </a:p>
          <a:p>
            <a:r>
              <a:rPr lang="es-AR" sz="1200" i="1" kern="1200" dirty="0">
                <a:solidFill>
                  <a:schemeClr val="tx1"/>
                </a:solidFill>
                <a:effectLst/>
                <a:latin typeface="+mn-lt"/>
                <a:ea typeface="+mn-ea"/>
                <a:cs typeface="+mn-cs"/>
              </a:rPr>
              <a:t>En Estados Unidos el 8000x costaba entonces casi 3995 dólares (unos 10.000 dólares actuales, aproximadamente, según calcula Cooper). </a:t>
            </a:r>
            <a:endParaRPr lang="es-AR" dirty="0"/>
          </a:p>
        </p:txBody>
      </p:sp>
      <p:sp>
        <p:nvSpPr>
          <p:cNvPr id="4" name="Marcador de número de diapositiva 3"/>
          <p:cNvSpPr>
            <a:spLocks noGrp="1"/>
          </p:cNvSpPr>
          <p:nvPr>
            <p:ph type="sldNum" sz="quarter" idx="10"/>
          </p:nvPr>
        </p:nvSpPr>
        <p:spPr/>
        <p:txBody>
          <a:bodyPr/>
          <a:lstStyle/>
          <a:p>
            <a:fld id="{0B61E881-BD8D-497E-9DDE-EF3235548499}" type="slidenum">
              <a:rPr lang="es-MX" smtClean="0"/>
              <a:pPr/>
              <a:t>6</a:t>
            </a:fld>
            <a:endParaRPr lang="es-MX" dirty="0"/>
          </a:p>
        </p:txBody>
      </p:sp>
    </p:spTree>
    <p:extLst>
      <p:ext uri="{BB962C8B-B14F-4D97-AF65-F5344CB8AC3E}">
        <p14:creationId xmlns:p14="http://schemas.microsoft.com/office/powerpoint/2010/main" val="3063362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kern="1200" dirty="0">
                <a:solidFill>
                  <a:schemeClr val="tx1"/>
                </a:solidFill>
                <a:effectLst/>
                <a:latin typeface="+mn-lt"/>
                <a:ea typeface="+mn-ea"/>
                <a:cs typeface="+mn-cs"/>
              </a:rPr>
              <a:t>en 1995 se incorporó el servicio de mensaje de texto (GSM). Luego, con el avance de la tecnología y la implementación de Internet, se han ido agregando funciones al teléfono celular que hoy son cotidianas: </a:t>
            </a:r>
          </a:p>
          <a:p>
            <a:pPr lvl="0"/>
            <a:r>
              <a:rPr lang="es-AR" sz="1200" kern="1200" dirty="0">
                <a:solidFill>
                  <a:schemeClr val="tx1"/>
                </a:solidFill>
                <a:effectLst/>
                <a:latin typeface="+mn-lt"/>
                <a:ea typeface="+mn-ea"/>
                <a:cs typeface="+mn-cs"/>
              </a:rPr>
              <a:t>Mensajes de texto (recién en 1995)</a:t>
            </a:r>
          </a:p>
          <a:p>
            <a:pPr lvl="0"/>
            <a:r>
              <a:rPr lang="es-AR" sz="1200" kern="1200" dirty="0">
                <a:solidFill>
                  <a:schemeClr val="tx1"/>
                </a:solidFill>
                <a:effectLst/>
                <a:latin typeface="+mn-lt"/>
                <a:ea typeface="+mn-ea"/>
                <a:cs typeface="+mn-cs"/>
              </a:rPr>
              <a:t>Agenda</a:t>
            </a:r>
          </a:p>
          <a:p>
            <a:pPr lvl="0"/>
            <a:r>
              <a:rPr lang="es-AR" sz="1200" kern="1200" dirty="0">
                <a:solidFill>
                  <a:schemeClr val="tx1"/>
                </a:solidFill>
                <a:effectLst/>
                <a:latin typeface="+mn-lt"/>
                <a:ea typeface="+mn-ea"/>
                <a:cs typeface="+mn-cs"/>
              </a:rPr>
              <a:t>Pantalla a color</a:t>
            </a:r>
          </a:p>
          <a:p>
            <a:pPr lvl="0"/>
            <a:r>
              <a:rPr lang="es-AR" sz="1200" kern="1200" dirty="0">
                <a:solidFill>
                  <a:schemeClr val="tx1"/>
                </a:solidFill>
                <a:effectLst/>
                <a:latin typeface="+mn-lt"/>
                <a:ea typeface="+mn-ea"/>
                <a:cs typeface="+mn-cs"/>
              </a:rPr>
              <a:t>Juegos </a:t>
            </a:r>
          </a:p>
          <a:p>
            <a:pPr lvl="0"/>
            <a:r>
              <a:rPr lang="es-AR" sz="1200" kern="1200" dirty="0">
                <a:solidFill>
                  <a:schemeClr val="tx1"/>
                </a:solidFill>
                <a:effectLst/>
                <a:latin typeface="+mn-lt"/>
                <a:ea typeface="+mn-ea"/>
                <a:cs typeface="+mn-cs"/>
              </a:rPr>
              <a:t>Radio, reproductor de música</a:t>
            </a:r>
          </a:p>
          <a:p>
            <a:pPr lvl="0"/>
            <a:r>
              <a:rPr lang="es-AR" sz="1200" kern="1200" dirty="0">
                <a:solidFill>
                  <a:schemeClr val="tx1"/>
                </a:solidFill>
                <a:effectLst/>
                <a:latin typeface="+mn-lt"/>
                <a:ea typeface="+mn-ea"/>
                <a:cs typeface="+mn-cs"/>
              </a:rPr>
              <a:t>Cámara de foto y video</a:t>
            </a:r>
          </a:p>
          <a:p>
            <a:pPr lvl="0"/>
            <a:r>
              <a:rPr lang="es-AR" sz="1200" kern="1200" dirty="0">
                <a:solidFill>
                  <a:schemeClr val="tx1"/>
                </a:solidFill>
                <a:effectLst/>
                <a:latin typeface="+mn-lt"/>
                <a:ea typeface="+mn-ea"/>
                <a:cs typeface="+mn-cs"/>
              </a:rPr>
              <a:t>Conexión a Internet</a:t>
            </a:r>
          </a:p>
          <a:p>
            <a:pPr lvl="0"/>
            <a:r>
              <a:rPr lang="es-AR" sz="1200" kern="1200" dirty="0">
                <a:solidFill>
                  <a:schemeClr val="tx1"/>
                </a:solidFill>
                <a:effectLst/>
                <a:latin typeface="+mn-lt"/>
                <a:ea typeface="+mn-ea"/>
                <a:cs typeface="+mn-cs"/>
              </a:rPr>
              <a:t>Pantalla Táctil</a:t>
            </a:r>
          </a:p>
          <a:p>
            <a:pPr lvl="0"/>
            <a:r>
              <a:rPr lang="es-AR" sz="1200" kern="1200" dirty="0">
                <a:solidFill>
                  <a:schemeClr val="tx1"/>
                </a:solidFill>
                <a:effectLst/>
                <a:latin typeface="+mn-lt"/>
                <a:ea typeface="+mn-ea"/>
                <a:cs typeface="+mn-cs"/>
              </a:rPr>
              <a:t>Aplicaciones (como e-mail, redes sociales, </a:t>
            </a:r>
            <a:r>
              <a:rPr lang="es-AR" sz="1200" kern="1200" dirty="0" err="1">
                <a:solidFill>
                  <a:schemeClr val="tx1"/>
                </a:solidFill>
                <a:effectLst/>
                <a:latin typeface="+mn-lt"/>
                <a:ea typeface="+mn-ea"/>
                <a:cs typeface="+mn-cs"/>
              </a:rPr>
              <a:t>homebanking</a:t>
            </a:r>
            <a:r>
              <a:rPr lang="es-AR" sz="1200" kern="1200" dirty="0">
                <a:solidFill>
                  <a:schemeClr val="tx1"/>
                </a:solidFill>
                <a:effectLst/>
                <a:latin typeface="+mn-lt"/>
                <a:ea typeface="+mn-ea"/>
                <a:cs typeface="+mn-cs"/>
              </a:rPr>
              <a:t>)</a:t>
            </a:r>
          </a:p>
          <a:p>
            <a:endParaRPr lang="es-AR" dirty="0"/>
          </a:p>
        </p:txBody>
      </p:sp>
      <p:sp>
        <p:nvSpPr>
          <p:cNvPr id="4" name="Marcador de número de diapositiva 3"/>
          <p:cNvSpPr>
            <a:spLocks noGrp="1"/>
          </p:cNvSpPr>
          <p:nvPr>
            <p:ph type="sldNum" sz="quarter" idx="10"/>
          </p:nvPr>
        </p:nvSpPr>
        <p:spPr/>
        <p:txBody>
          <a:bodyPr/>
          <a:lstStyle/>
          <a:p>
            <a:fld id="{0B61E881-BD8D-497E-9DDE-EF3235548499}" type="slidenum">
              <a:rPr lang="es-MX" smtClean="0"/>
              <a:pPr/>
              <a:t>7</a:t>
            </a:fld>
            <a:endParaRPr lang="es-MX" dirty="0"/>
          </a:p>
        </p:txBody>
      </p:sp>
    </p:spTree>
    <p:extLst>
      <p:ext uri="{BB962C8B-B14F-4D97-AF65-F5344CB8AC3E}">
        <p14:creationId xmlns:p14="http://schemas.microsoft.com/office/powerpoint/2010/main" val="1978780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kern="1200" dirty="0">
                <a:solidFill>
                  <a:schemeClr val="tx1"/>
                </a:solidFill>
                <a:effectLst/>
                <a:latin typeface="+mn-lt"/>
                <a:ea typeface="+mn-ea"/>
                <a:cs typeface="+mn-cs"/>
              </a:rPr>
              <a:t> el</a:t>
            </a:r>
            <a:r>
              <a:rPr lang="es-AR" sz="1200" kern="1200" baseline="0" dirty="0">
                <a:solidFill>
                  <a:schemeClr val="tx1"/>
                </a:solidFill>
                <a:effectLst/>
                <a:latin typeface="+mn-lt"/>
                <a:ea typeface="+mn-ea"/>
                <a:cs typeface="+mn-cs"/>
              </a:rPr>
              <a:t> primer Smart </a:t>
            </a:r>
            <a:r>
              <a:rPr lang="es-AR" sz="1200" kern="1200" baseline="0" dirty="0" err="1">
                <a:solidFill>
                  <a:schemeClr val="tx1"/>
                </a:solidFill>
                <a:effectLst/>
                <a:latin typeface="+mn-lt"/>
                <a:ea typeface="+mn-ea"/>
                <a:cs typeface="+mn-cs"/>
              </a:rPr>
              <a:t>fone</a:t>
            </a:r>
            <a:r>
              <a:rPr lang="es-AR" sz="1200" kern="1200" baseline="0" dirty="0">
                <a:solidFill>
                  <a:schemeClr val="tx1"/>
                </a:solidFill>
                <a:effectLst/>
                <a:latin typeface="+mn-lt"/>
                <a:ea typeface="+mn-ea"/>
                <a:cs typeface="+mn-cs"/>
              </a:rPr>
              <a:t>, </a:t>
            </a:r>
            <a:r>
              <a:rPr lang="es-AR" sz="1200" kern="1200" dirty="0">
                <a:solidFill>
                  <a:schemeClr val="tx1"/>
                </a:solidFill>
                <a:effectLst/>
                <a:latin typeface="+mn-lt"/>
                <a:ea typeface="+mn-ea"/>
                <a:cs typeface="+mn-cs"/>
              </a:rPr>
              <a:t>apreció por primera vez en 1997 cuando Ericsson describió su modelo Ericsson GS88 "</a:t>
            </a:r>
            <a:r>
              <a:rPr lang="es-AR" sz="1200" kern="1200" dirty="0" err="1">
                <a:solidFill>
                  <a:schemeClr val="tx1"/>
                </a:solidFill>
                <a:effectLst/>
                <a:latin typeface="+mn-lt"/>
                <a:ea typeface="+mn-ea"/>
                <a:cs typeface="+mn-cs"/>
              </a:rPr>
              <a:t>Penelope</a:t>
            </a:r>
            <a:r>
              <a:rPr lang="es-AR" sz="1200" kern="1200" dirty="0">
                <a:solidFill>
                  <a:schemeClr val="tx1"/>
                </a:solidFill>
                <a:effectLst/>
                <a:latin typeface="+mn-lt"/>
                <a:ea typeface="+mn-ea"/>
                <a:cs typeface="+mn-cs"/>
              </a:rPr>
              <a:t>" como un "teléfono inteligente", separando las dos palabras en inglés, "</a:t>
            </a:r>
            <a:r>
              <a:rPr lang="es-AR" sz="1200" kern="1200" dirty="0" err="1">
                <a:solidFill>
                  <a:schemeClr val="tx1"/>
                </a:solidFill>
                <a:effectLst/>
                <a:latin typeface="+mn-lt"/>
                <a:ea typeface="+mn-ea"/>
                <a:cs typeface="+mn-cs"/>
              </a:rPr>
              <a:t>smart</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phone</a:t>
            </a:r>
            <a:r>
              <a:rPr lang="es-AR" sz="1200" kern="1200" dirty="0">
                <a:solidFill>
                  <a:schemeClr val="tx1"/>
                </a:solidFill>
                <a:effectLst/>
                <a:latin typeface="+mn-lt"/>
                <a:ea typeface="+mn-ea"/>
                <a:cs typeface="+mn-cs"/>
              </a:rPr>
              <a:t>". El concepto fue explorado incluso antes, en 1983 -aunque sin tener aún ese nombre, y tomando como base el teléfono fijo- por empresas como Apple en colaboración con la empresa de diseño </a:t>
            </a:r>
            <a:r>
              <a:rPr lang="es-AR" sz="1200" kern="1200" dirty="0" err="1">
                <a:solidFill>
                  <a:schemeClr val="tx1"/>
                </a:solidFill>
                <a:effectLst/>
                <a:latin typeface="+mn-lt"/>
                <a:ea typeface="+mn-ea"/>
                <a:cs typeface="+mn-cs"/>
              </a:rPr>
              <a:t>Frog</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Design</a:t>
            </a:r>
            <a:r>
              <a:rPr lang="es-AR" sz="1200" kern="1200" dirty="0">
                <a:solidFill>
                  <a:schemeClr val="tx1"/>
                </a:solidFill>
                <a:effectLst/>
                <a:latin typeface="+mn-lt"/>
                <a:ea typeface="+mn-ea"/>
                <a:cs typeface="+mn-cs"/>
              </a:rPr>
              <a:t>.</a:t>
            </a:r>
          </a:p>
          <a:p>
            <a:r>
              <a:rPr lang="es-AR" sz="1200" kern="1200" dirty="0">
                <a:solidFill>
                  <a:schemeClr val="tx1"/>
                </a:solidFill>
                <a:effectLst/>
                <a:latin typeface="+mn-lt"/>
                <a:ea typeface="+mn-ea"/>
                <a:cs typeface="+mn-cs"/>
              </a:rPr>
              <a:t>en febrero de 1995 dejaría de ponerse a la venta.</a:t>
            </a:r>
          </a:p>
        </p:txBody>
      </p:sp>
      <p:sp>
        <p:nvSpPr>
          <p:cNvPr id="4" name="Marcador de número de diapositiva 3"/>
          <p:cNvSpPr>
            <a:spLocks noGrp="1"/>
          </p:cNvSpPr>
          <p:nvPr>
            <p:ph type="sldNum" sz="quarter" idx="10"/>
          </p:nvPr>
        </p:nvSpPr>
        <p:spPr/>
        <p:txBody>
          <a:bodyPr/>
          <a:lstStyle/>
          <a:p>
            <a:fld id="{0B61E881-BD8D-497E-9DDE-EF3235548499}" type="slidenum">
              <a:rPr lang="es-MX" smtClean="0"/>
              <a:pPr/>
              <a:t>8</a:t>
            </a:fld>
            <a:endParaRPr lang="es-MX" dirty="0"/>
          </a:p>
        </p:txBody>
      </p:sp>
    </p:spTree>
    <p:extLst>
      <p:ext uri="{BB962C8B-B14F-4D97-AF65-F5344CB8AC3E}">
        <p14:creationId xmlns:p14="http://schemas.microsoft.com/office/powerpoint/2010/main" val="3096778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Tendrían que pasar seis años más en el 2001 para que una empresa comercializara el primer teléfono que realmente se vendía como un </a:t>
            </a:r>
            <a:r>
              <a:rPr lang="es-AR" sz="1200" kern="1200" dirty="0" err="1">
                <a:solidFill>
                  <a:schemeClr val="tx1"/>
                </a:solidFill>
                <a:effectLst/>
                <a:latin typeface="+mn-lt"/>
                <a:ea typeface="+mn-ea"/>
                <a:cs typeface="+mn-cs"/>
              </a:rPr>
              <a:t>smarpthone</a:t>
            </a:r>
            <a:r>
              <a:rPr lang="es-AR" sz="1200" kern="1200" dirty="0">
                <a:solidFill>
                  <a:schemeClr val="tx1"/>
                </a:solidFill>
                <a:effectLst/>
                <a:latin typeface="+mn-lt"/>
                <a:ea typeface="+mn-ea"/>
                <a:cs typeface="+mn-cs"/>
              </a:rPr>
              <a:t> con todas las letras. Se trataba del Ericsson R380, un terminal que costaba cerca de 700 dólares </a:t>
            </a:r>
            <a:endParaRPr lang="es-AR" dirty="0"/>
          </a:p>
          <a:p>
            <a:endParaRPr lang="es-AR" dirty="0"/>
          </a:p>
        </p:txBody>
      </p:sp>
      <p:sp>
        <p:nvSpPr>
          <p:cNvPr id="4" name="Marcador de número de diapositiva 3"/>
          <p:cNvSpPr>
            <a:spLocks noGrp="1"/>
          </p:cNvSpPr>
          <p:nvPr>
            <p:ph type="sldNum" sz="quarter" idx="10"/>
          </p:nvPr>
        </p:nvSpPr>
        <p:spPr/>
        <p:txBody>
          <a:bodyPr/>
          <a:lstStyle/>
          <a:p>
            <a:fld id="{0B61E881-BD8D-497E-9DDE-EF3235548499}" type="slidenum">
              <a:rPr lang="es-MX" smtClean="0"/>
              <a:pPr/>
              <a:t>9</a:t>
            </a:fld>
            <a:endParaRPr lang="es-MX" dirty="0"/>
          </a:p>
        </p:txBody>
      </p:sp>
    </p:spTree>
    <p:extLst>
      <p:ext uri="{BB962C8B-B14F-4D97-AF65-F5344CB8AC3E}">
        <p14:creationId xmlns:p14="http://schemas.microsoft.com/office/powerpoint/2010/main" val="1345373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kern="1200" dirty="0">
                <a:solidFill>
                  <a:schemeClr val="tx1"/>
                </a:solidFill>
                <a:effectLst/>
                <a:latin typeface="+mn-lt"/>
                <a:ea typeface="+mn-ea"/>
                <a:cs typeface="+mn-cs"/>
              </a:rPr>
              <a:t>El 9 de enero de 2007, Jobs no se apresuró en mostrar el iPhone, sino que primero sostuvo: "Hoy Apple va reinventar el teléfono",</a:t>
            </a:r>
          </a:p>
          <a:p>
            <a:r>
              <a:rPr lang="es-AR" sz="1200" kern="1200" dirty="0">
                <a:solidFill>
                  <a:schemeClr val="tx1"/>
                </a:solidFill>
                <a:effectLst/>
                <a:latin typeface="+mn-lt"/>
                <a:ea typeface="+mn-ea"/>
                <a:cs typeface="+mn-cs"/>
              </a:rPr>
              <a:t>El primer iPhone  tenía 128MB de memoria RAM, venía con opciones de almacenamiento de 4GB, 8GB y 16GB (esta última se agregó más tarde) y tenía un procesador de un núcleo de 412 MHz</a:t>
            </a:r>
          </a:p>
          <a:p>
            <a:pPr marL="0" marR="0" indent="0" algn="l" defTabSz="914400" rtl="0" eaLnBrk="1" fontAlgn="auto" latinLnBrk="0" hangingPunct="1">
              <a:lnSpc>
                <a:spcPct val="100000"/>
              </a:lnSpc>
              <a:spcBef>
                <a:spcPts val="0"/>
              </a:spcBef>
              <a:spcAft>
                <a:spcPts val="0"/>
              </a:spcAft>
              <a:buClrTx/>
              <a:buSzTx/>
              <a:buFontTx/>
              <a:buNone/>
              <a:tabLst/>
              <a:defRPr/>
            </a:pPr>
            <a:r>
              <a:rPr lang="es-AR" sz="1200" kern="1200" dirty="0">
                <a:solidFill>
                  <a:schemeClr val="tx1"/>
                </a:solidFill>
                <a:effectLst/>
                <a:latin typeface="+mn-lt"/>
                <a:ea typeface="+mn-ea"/>
                <a:cs typeface="+mn-cs"/>
              </a:rPr>
              <a:t>Se redujo plástico de entre sus materiales, se agrandó la pantalla  y fue el primero en incorporar cámara delantera.</a:t>
            </a:r>
          </a:p>
          <a:p>
            <a:endParaRPr lang="es-AR" dirty="0"/>
          </a:p>
        </p:txBody>
      </p:sp>
      <p:sp>
        <p:nvSpPr>
          <p:cNvPr id="4" name="Marcador de número de diapositiva 3"/>
          <p:cNvSpPr>
            <a:spLocks noGrp="1"/>
          </p:cNvSpPr>
          <p:nvPr>
            <p:ph type="sldNum" sz="quarter" idx="10"/>
          </p:nvPr>
        </p:nvSpPr>
        <p:spPr/>
        <p:txBody>
          <a:bodyPr/>
          <a:lstStyle/>
          <a:p>
            <a:fld id="{0B61E881-BD8D-497E-9DDE-EF3235548499}" type="slidenum">
              <a:rPr lang="es-MX" smtClean="0"/>
              <a:pPr/>
              <a:t>10</a:t>
            </a:fld>
            <a:endParaRPr lang="es-MX" dirty="0"/>
          </a:p>
        </p:txBody>
      </p:sp>
    </p:spTree>
    <p:extLst>
      <p:ext uri="{BB962C8B-B14F-4D97-AF65-F5344CB8AC3E}">
        <p14:creationId xmlns:p14="http://schemas.microsoft.com/office/powerpoint/2010/main" val="4071624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lnSpcReduction="10000"/>
          </a:bodyPr>
          <a:lstStyle/>
          <a:p>
            <a:endParaRPr lang="es-AR" sz="1200" b="0" i="0" u="none" strike="noStrike" kern="1200" baseline="0" dirty="0">
              <a:solidFill>
                <a:schemeClr val="tx1"/>
              </a:solidFill>
              <a:latin typeface="+mn-lt"/>
              <a:ea typeface="+mn-ea"/>
              <a:cs typeface="+mn-cs"/>
            </a:endParaRPr>
          </a:p>
          <a:p>
            <a:endParaRPr lang="es-AR" sz="1200" b="0" i="0" u="none" strike="noStrike" kern="1200" baseline="0" dirty="0">
              <a:solidFill>
                <a:schemeClr val="tx1"/>
              </a:solidFill>
              <a:latin typeface="+mn-lt"/>
              <a:ea typeface="+mn-ea"/>
              <a:cs typeface="+mn-cs"/>
            </a:endParaRPr>
          </a:p>
          <a:p>
            <a:r>
              <a:rPr lang="es-AR" sz="1200" b="0" i="0" u="none" strike="noStrike" kern="1200" baseline="0" dirty="0">
                <a:solidFill>
                  <a:schemeClr val="tx1"/>
                </a:solidFill>
                <a:latin typeface="+mn-lt"/>
                <a:ea typeface="+mn-ea"/>
                <a:cs typeface="+mn-cs"/>
              </a:rPr>
              <a:t>El teléfono no está registrado a una antena </a:t>
            </a:r>
          </a:p>
          <a:p>
            <a:r>
              <a:rPr lang="es-AR" sz="1200" b="0" i="0" u="none" strike="noStrike" kern="1200" baseline="0" dirty="0">
                <a:solidFill>
                  <a:schemeClr val="tx1"/>
                </a:solidFill>
                <a:latin typeface="+mn-lt"/>
                <a:ea typeface="+mn-ea"/>
                <a:cs typeface="+mn-cs"/>
              </a:rPr>
              <a:t>(estación base)si no  a un centro de conmutación móvil(MSC)</a:t>
            </a:r>
          </a:p>
          <a:p>
            <a:r>
              <a:rPr lang="es-AR" sz="1200" b="0" i="0" u="none" strike="noStrike" kern="1200" baseline="0" dirty="0">
                <a:solidFill>
                  <a:schemeClr val="tx1"/>
                </a:solidFill>
                <a:latin typeface="+mn-lt"/>
                <a:ea typeface="+mn-ea"/>
                <a:cs typeface="+mn-cs"/>
              </a:rPr>
              <a:t>El </a:t>
            </a:r>
            <a:r>
              <a:rPr lang="es-AR" sz="1200" b="0" i="0" u="none" strike="noStrike" kern="1200" baseline="0" dirty="0" err="1">
                <a:solidFill>
                  <a:schemeClr val="tx1"/>
                </a:solidFill>
                <a:latin typeface="+mn-lt"/>
                <a:ea typeface="+mn-ea"/>
                <a:cs typeface="+mn-cs"/>
              </a:rPr>
              <a:t>roaming</a:t>
            </a:r>
            <a:r>
              <a:rPr lang="es-AR" sz="1200" b="0" i="0" u="none" strike="noStrike" kern="1200" baseline="0" dirty="0">
                <a:solidFill>
                  <a:schemeClr val="tx1"/>
                </a:solidFill>
                <a:latin typeface="+mn-lt"/>
                <a:ea typeface="+mn-ea"/>
                <a:cs typeface="+mn-cs"/>
              </a:rPr>
              <a:t> implicaquecambieelMSCquetieneelmóvilregistradoporlotantolasnuevasllamadasdeberánencaminarsealnuevoMSCoinclusocambiarelenrutamientoenformadinámicasiestáenunallamada.</a:t>
            </a:r>
          </a:p>
          <a:p>
            <a:r>
              <a:rPr lang="es-AR" sz="1200" b="0" i="0" u="none" strike="noStrike" kern="1200" baseline="0" dirty="0">
                <a:solidFill>
                  <a:schemeClr val="tx1"/>
                </a:solidFill>
                <a:latin typeface="+mn-lt"/>
                <a:ea typeface="+mn-ea"/>
                <a:cs typeface="+mn-cs"/>
              </a:rPr>
              <a:t>Enunmomentodadoelteléfonopuedecaptarseñalesdedistintasestacionesbaseyseleccionaladeseñalmásintensauotrasinoestadisponible.</a:t>
            </a:r>
          </a:p>
          <a:p>
            <a:r>
              <a:rPr lang="es-AR" sz="1200" b="0" i="0" u="none" strike="noStrike" kern="1200" baseline="0" dirty="0">
                <a:solidFill>
                  <a:schemeClr val="tx1"/>
                </a:solidFill>
                <a:latin typeface="+mn-lt"/>
                <a:ea typeface="+mn-ea"/>
                <a:cs typeface="+mn-cs"/>
              </a:rPr>
              <a:t>Graciasaestoesposiblehacertriangulacióndelaseñaldelcelularparasabersuubicacióngeográficaaproximada.</a:t>
            </a:r>
          </a:p>
          <a:p>
            <a:r>
              <a:rPr lang="es-AR" sz="1200" b="0" i="0" u="none" strike="noStrike" kern="1200" baseline="0" dirty="0">
                <a:solidFill>
                  <a:schemeClr val="tx1"/>
                </a:solidFill>
                <a:latin typeface="+mn-lt"/>
                <a:ea typeface="+mn-ea"/>
                <a:cs typeface="+mn-cs"/>
              </a:rPr>
              <a:t>Existendistintostiposdecanales:demensajeocontrol,deaccesoydevozlosSMSseenvíanporcanalesdecontrol</a:t>
            </a:r>
          </a:p>
          <a:p>
            <a:endParaRPr lang="es-AR" sz="1200"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Una red móvil consta de una red de estaciones base que cubren un área delimitada (celda).Los teléfonos móviles funcionan enviando y recibiendo señales de radio de baja potencia. Las señales se intercambian con antenas que están conectadas a transmisores y receptores de radio, comúnmente conocidos como estaciones base de telefonía móvil, que a su vez comunica con la central del operador. Una estación base conecta la llamada a la red de línea fija y mediante un dispositivo llamado "</a:t>
            </a:r>
            <a:r>
              <a:rPr lang="es-AR" sz="1200" kern="1200" dirty="0" err="1">
                <a:solidFill>
                  <a:schemeClr val="tx1"/>
                </a:solidFill>
                <a:effectLst/>
                <a:latin typeface="+mn-lt"/>
                <a:ea typeface="+mn-ea"/>
                <a:cs typeface="+mn-cs"/>
              </a:rPr>
              <a:t>switch</a:t>
            </a:r>
            <a:r>
              <a:rPr lang="es-AR" sz="1200" kern="1200" dirty="0">
                <a:solidFill>
                  <a:schemeClr val="tx1"/>
                </a:solidFill>
                <a:effectLst/>
                <a:latin typeface="+mn-lt"/>
                <a:ea typeface="+mn-ea"/>
                <a:cs typeface="+mn-cs"/>
              </a:rPr>
              <a:t>" y según el tipo de llamada, será redirigida a otro teléfono móvil o a un teléfono de línea fija.</a:t>
            </a:r>
          </a:p>
          <a:p>
            <a:r>
              <a:rPr lang="es-AR" sz="1200" kern="1200" dirty="0">
                <a:solidFill>
                  <a:schemeClr val="tx1"/>
                </a:solidFill>
                <a:effectLst/>
                <a:latin typeface="+mn-lt"/>
                <a:ea typeface="+mn-ea"/>
                <a:cs typeface="+mn-cs"/>
              </a:rPr>
              <a:t>Para que la comunicación sea efectiva, el usuario móvil debe estar en el área de alcance de una antena o sea en una celda.</a:t>
            </a:r>
          </a:p>
          <a:p>
            <a:endParaRPr lang="es-AR" dirty="0"/>
          </a:p>
        </p:txBody>
      </p:sp>
      <p:sp>
        <p:nvSpPr>
          <p:cNvPr id="4" name="Marcador de número de diapositiva 3"/>
          <p:cNvSpPr>
            <a:spLocks noGrp="1"/>
          </p:cNvSpPr>
          <p:nvPr>
            <p:ph type="sldNum" sz="quarter" idx="10"/>
          </p:nvPr>
        </p:nvSpPr>
        <p:spPr/>
        <p:txBody>
          <a:bodyPr/>
          <a:lstStyle/>
          <a:p>
            <a:fld id="{0B61E881-BD8D-497E-9DDE-EF3235548499}" type="slidenum">
              <a:rPr lang="es-MX" smtClean="0"/>
              <a:pPr/>
              <a:t>14</a:t>
            </a:fld>
            <a:endParaRPr lang="es-MX" dirty="0"/>
          </a:p>
        </p:txBody>
      </p:sp>
    </p:spTree>
    <p:extLst>
      <p:ext uri="{BB962C8B-B14F-4D97-AF65-F5344CB8AC3E}">
        <p14:creationId xmlns:p14="http://schemas.microsoft.com/office/powerpoint/2010/main" val="1703398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kern="1200" dirty="0">
                <a:solidFill>
                  <a:schemeClr val="tx1"/>
                </a:solidFill>
                <a:effectLst/>
                <a:latin typeface="+mn-lt"/>
                <a:ea typeface="+mn-ea"/>
                <a:cs typeface="+mn-cs"/>
              </a:rPr>
              <a:t>No todas las redes estaban basadas en los mismos protocolos, dependían bastante de sus fabricantes, no era fácil interconectarlas ni utilizar los mismos terminales en distintas redes.</a:t>
            </a:r>
          </a:p>
          <a:p>
            <a:r>
              <a:rPr lang="es-AR" sz="1200" kern="1200" dirty="0">
                <a:solidFill>
                  <a:schemeClr val="tx1"/>
                </a:solidFill>
                <a:effectLst/>
                <a:latin typeface="+mn-lt"/>
                <a:ea typeface="+mn-ea"/>
                <a:cs typeface="+mn-cs"/>
              </a:rPr>
              <a:t>La calidad de la voz era relativa, la capacidad para transmitir datos era baja (del orden de los Kilo bits por segundo), las baterías duraban pocas horas; pero aún así, el servicio de telefonía móvil despegó y alcanzó cerca de 20 millones de usuarios en 1990.</a:t>
            </a:r>
          </a:p>
          <a:p>
            <a:endParaRPr lang="es-AR" dirty="0"/>
          </a:p>
        </p:txBody>
      </p:sp>
      <p:sp>
        <p:nvSpPr>
          <p:cNvPr id="4" name="Marcador de número de diapositiva 3"/>
          <p:cNvSpPr>
            <a:spLocks noGrp="1"/>
          </p:cNvSpPr>
          <p:nvPr>
            <p:ph type="sldNum" sz="quarter" idx="10"/>
          </p:nvPr>
        </p:nvSpPr>
        <p:spPr/>
        <p:txBody>
          <a:bodyPr/>
          <a:lstStyle/>
          <a:p>
            <a:fld id="{0B61E881-BD8D-497E-9DDE-EF3235548499}" type="slidenum">
              <a:rPr lang="es-MX" smtClean="0"/>
              <a:pPr/>
              <a:t>18</a:t>
            </a:fld>
            <a:endParaRPr lang="es-MX" dirty="0"/>
          </a:p>
        </p:txBody>
      </p:sp>
    </p:spTree>
    <p:extLst>
      <p:ext uri="{BB962C8B-B14F-4D97-AF65-F5344CB8AC3E}">
        <p14:creationId xmlns:p14="http://schemas.microsoft.com/office/powerpoint/2010/main" val="6829158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754380" y="1565765"/>
            <a:ext cx="8549640" cy="1080401"/>
          </a:xfr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508760" y="2856178"/>
            <a:ext cx="7040880" cy="128808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4" name="3 Marcador de fecha"/>
          <p:cNvSpPr>
            <a:spLocks noGrp="1"/>
          </p:cNvSpPr>
          <p:nvPr>
            <p:ph type="dt" sz="half" idx="10"/>
          </p:nvPr>
        </p:nvSpPr>
        <p:spPr/>
        <p:txBody>
          <a:bodyPr/>
          <a:lstStyle/>
          <a:p>
            <a:fld id="{4961003F-37D3-4A7B-B362-13FDE3FFCCBA}" type="datetimeFigureOut">
              <a:rPr lang="es-MX" smtClean="0"/>
              <a:pPr/>
              <a:t>19/06/2019</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A7CFF7D5-3DC2-4239-9894-4A95EC499BE5}" type="slidenum">
              <a:rPr lang="es-MX" smtClean="0"/>
              <a:pPr/>
              <a:t>‹Nº›</a:t>
            </a:fld>
            <a:endParaRPr lang="es-MX" dirty="0"/>
          </a:p>
        </p:txBody>
      </p:sp>
      <p:pic>
        <p:nvPicPr>
          <p:cNvPr id="7" name="Picture 3" descr="C:\Users\damdi\Desktop\Celulares\smartphone-1165131_960_720.png"/>
          <p:cNvPicPr>
            <a:picLocks noChangeAspect="1" noChangeArrowheads="1"/>
          </p:cNvPicPr>
          <p:nvPr userDrawn="1"/>
        </p:nvPicPr>
        <p:blipFill>
          <a:blip r:embed="rId2" cstate="print"/>
          <a:srcRect/>
          <a:stretch>
            <a:fillRect/>
          </a:stretch>
        </p:blipFill>
        <p:spPr bwMode="auto">
          <a:xfrm>
            <a:off x="2890563" y="0"/>
            <a:ext cx="4201478" cy="5040314"/>
          </a:xfrm>
          <a:prstGeom prst="rect">
            <a:avLst/>
          </a:prstGeom>
          <a:noFill/>
        </p:spPr>
      </p:pic>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4961003F-37D3-4A7B-B362-13FDE3FFCCBA}" type="datetimeFigureOut">
              <a:rPr lang="es-MX" smtClean="0"/>
              <a:pPr/>
              <a:t>19/06/2019</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A7CFF7D5-3DC2-4239-9894-4A95EC499BE5}" type="slidenum">
              <a:rPr lang="es-MX" smtClean="0"/>
              <a:pPr/>
              <a:t>‹Nº›</a:t>
            </a:fld>
            <a:endParaRPr lang="es-MX" dirty="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7292340" y="201847"/>
            <a:ext cx="2263140" cy="4300600"/>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502920" y="201847"/>
            <a:ext cx="6621780" cy="43006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4961003F-37D3-4A7B-B362-13FDE3FFCCBA}" type="datetimeFigureOut">
              <a:rPr lang="es-MX" smtClean="0"/>
              <a:pPr/>
              <a:t>19/06/2019</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A7CFF7D5-3DC2-4239-9894-4A95EC499BE5}" type="slidenum">
              <a:rPr lang="es-MX" smtClean="0"/>
              <a:pPr/>
              <a:t>‹Nº›</a:t>
            </a:fld>
            <a:endParaRPr lang="es-MX"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grpSp>
        <p:nvGrpSpPr>
          <p:cNvPr id="37" name="Group 2"/>
          <p:cNvGrpSpPr/>
          <p:nvPr/>
        </p:nvGrpSpPr>
        <p:grpSpPr>
          <a:xfrm>
            <a:off x="0" y="0"/>
            <a:ext cx="10058400" cy="5040313"/>
            <a:chOff x="1143003" y="1696502"/>
            <a:chExt cx="6857998" cy="3464995"/>
          </a:xfrm>
        </p:grpSpPr>
        <p:grpSp>
          <p:nvGrpSpPr>
            <p:cNvPr id="39" name="Group 4"/>
            <p:cNvGrpSpPr/>
            <p:nvPr/>
          </p:nvGrpSpPr>
          <p:grpSpPr>
            <a:xfrm rot="16200000">
              <a:off x="2839504" y="1"/>
              <a:ext cx="3464995" cy="6857998"/>
              <a:chOff x="2834639" y="1"/>
              <a:chExt cx="3464995" cy="6857998"/>
            </a:xfrm>
          </p:grpSpPr>
          <p:sp>
            <p:nvSpPr>
              <p:cNvPr id="41" name="Rounded Rectangle 6"/>
              <p:cNvSpPr/>
              <p:nvPr/>
            </p:nvSpPr>
            <p:spPr>
              <a:xfrm>
                <a:off x="2834639" y="1"/>
                <a:ext cx="3464995" cy="6857998"/>
              </a:xfrm>
              <a:prstGeom prst="roundRect">
                <a:avLst>
                  <a:gd name="adj" fmla="val 5515"/>
                </a:avLst>
              </a:prstGeom>
              <a:solidFill>
                <a:srgbClr val="FFFFFF"/>
              </a:solidFill>
              <a:ln w="3175">
                <a:solidFill>
                  <a:srgbClr val="000000">
                    <a:lumMod val="95000"/>
                    <a:lumOff val="5000"/>
                  </a:srgbClr>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dirty="0">
                  <a:solidFill>
                    <a:prstClr val="white"/>
                  </a:solidFill>
                </a:endParaRPr>
              </a:p>
            </p:txBody>
          </p:sp>
          <p:sp>
            <p:nvSpPr>
              <p:cNvPr id="42" name="Rounded Rectangle 7"/>
              <p:cNvSpPr/>
              <p:nvPr/>
            </p:nvSpPr>
            <p:spPr>
              <a:xfrm>
                <a:off x="2928205" y="91440"/>
                <a:ext cx="3276600" cy="6659880"/>
              </a:xfrm>
              <a:prstGeom prst="roundRect">
                <a:avLst>
                  <a:gd name="adj" fmla="val 2819"/>
                </a:avLst>
              </a:prstGeom>
              <a:solidFill>
                <a:schemeClr val="tx1"/>
              </a:solidFill>
              <a:ln w="3175" cap="flat" cmpd="sng" algn="ctr">
                <a:solidFill>
                  <a:sysClr val="windowText" lastClr="000000">
                    <a:lumMod val="75000"/>
                    <a:lumOff val="25000"/>
                  </a:sys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dirty="0">
                  <a:solidFill>
                    <a:prstClr val="black">
                      <a:lumMod val="75000"/>
                      <a:lumOff val="25000"/>
                    </a:prstClr>
                  </a:solidFill>
                  <a:latin typeface="Segoe UI"/>
                </a:endParaRPr>
              </a:p>
            </p:txBody>
          </p:sp>
          <p:sp>
            <p:nvSpPr>
              <p:cNvPr id="43" name="Rectangle 8"/>
              <p:cNvSpPr/>
              <p:nvPr/>
            </p:nvSpPr>
            <p:spPr>
              <a:xfrm>
                <a:off x="3050294" y="482053"/>
                <a:ext cx="3038085" cy="5499957"/>
              </a:xfrm>
              <a:prstGeom prst="rect">
                <a:avLst/>
              </a:prstGeom>
              <a:solidFill>
                <a:srgbClr val="FFFFFF"/>
              </a:solidFill>
              <a:ln w="3175">
                <a:solidFill>
                  <a:srgbClr val="000000"/>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dirty="0">
                  <a:solidFill>
                    <a:prstClr val="white"/>
                  </a:solidFill>
                </a:endParaRPr>
              </a:p>
            </p:txBody>
          </p:sp>
          <p:sp>
            <p:nvSpPr>
              <p:cNvPr id="46" name="Rounded Rectangle 11"/>
              <p:cNvSpPr/>
              <p:nvPr/>
            </p:nvSpPr>
            <p:spPr>
              <a:xfrm>
                <a:off x="4138146" y="266078"/>
                <a:ext cx="860720" cy="52045"/>
              </a:xfrm>
              <a:prstGeom prst="roundRect">
                <a:avLst/>
              </a:prstGeom>
              <a:solidFill>
                <a:srgbClr val="FFFFFF">
                  <a:lumMod val="95000"/>
                </a:srgbClr>
              </a:solidFill>
              <a:ln w="3175" cap="flat" cmpd="sng" algn="ctr">
                <a:solidFill>
                  <a:sysClr val="windowText" lastClr="000000">
                    <a:lumMod val="75000"/>
                    <a:lumOff val="25000"/>
                  </a:sys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dirty="0">
                  <a:solidFill>
                    <a:prstClr val="black">
                      <a:lumMod val="75000"/>
                      <a:lumOff val="25000"/>
                    </a:prstClr>
                  </a:solidFill>
                  <a:latin typeface="Segoe UI"/>
                </a:endParaRPr>
              </a:p>
            </p:txBody>
          </p:sp>
        </p:grpSp>
        <p:sp>
          <p:nvSpPr>
            <p:cNvPr id="40" name="Rectangle 5"/>
            <p:cNvSpPr/>
            <p:nvPr/>
          </p:nvSpPr>
          <p:spPr>
            <a:xfrm rot="16200000">
              <a:off x="200002" y="3335335"/>
              <a:ext cx="3038698" cy="188595"/>
            </a:xfrm>
            <a:prstGeom prst="rect">
              <a:avLst/>
            </a:prstGeom>
            <a:solidFill>
              <a:srgbClr val="000000">
                <a:alpha val="3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indent="0" algn="r" defTabSz="914400" eaLnBrk="1" fontAlgn="auto" latinLnBrk="0" hangingPunct="1">
                <a:lnSpc>
                  <a:spcPct val="100000"/>
                </a:lnSpc>
                <a:spcBef>
                  <a:spcPts val="0"/>
                </a:spcBef>
                <a:spcAft>
                  <a:spcPts val="0"/>
                </a:spcAft>
                <a:buClrTx/>
                <a:buSzTx/>
                <a:buFontTx/>
                <a:buNone/>
                <a:tabLst/>
              </a:pPr>
              <a:r>
                <a:rPr kumimoji="0" lang="es-AR" sz="1000" i="0" u="none" strike="noStrike" kern="0" cap="none" spc="0" normalizeH="0" baseline="0" noProof="0" dirty="0">
                  <a:ln>
                    <a:noFill/>
                  </a:ln>
                  <a:solidFill>
                    <a:srgbClr val="FFFFFF"/>
                  </a:solidFill>
                  <a:effectLst/>
                  <a:uLnTx/>
                  <a:uFillTx/>
                  <a:latin typeface="Segoe UI"/>
                  <a:ea typeface="+mn-ea"/>
                  <a:cs typeface="+mn-cs"/>
                </a:rPr>
                <a:t>16:43</a:t>
              </a:r>
              <a:endParaRPr kumimoji="0" lang="en-US" sz="100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52" name="51 Triángulo isósceles"/>
          <p:cNvSpPr/>
          <p:nvPr userDrawn="1"/>
        </p:nvSpPr>
        <p:spPr>
          <a:xfrm rot="10800000">
            <a:off x="9133656" y="3960316"/>
            <a:ext cx="360040" cy="36004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3" name="52 Elipse"/>
          <p:cNvSpPr/>
          <p:nvPr userDrawn="1"/>
        </p:nvSpPr>
        <p:spPr>
          <a:xfrm>
            <a:off x="9133656" y="2304132"/>
            <a:ext cx="360040" cy="36004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4" name="53 Rectángulo redondeado"/>
          <p:cNvSpPr/>
          <p:nvPr userDrawn="1"/>
        </p:nvSpPr>
        <p:spPr>
          <a:xfrm>
            <a:off x="9133656" y="719956"/>
            <a:ext cx="360040" cy="3600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4961003F-37D3-4A7B-B362-13FDE3FFCCBA}" type="datetimeFigureOut">
              <a:rPr lang="es-MX" smtClean="0"/>
              <a:pPr/>
              <a:t>19/06/2019</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A7CFF7D5-3DC2-4239-9894-4A95EC499BE5}" type="slidenum">
              <a:rPr lang="es-MX" smtClean="0"/>
              <a:pPr/>
              <a:t>‹Nº›</a:t>
            </a:fld>
            <a:endParaRPr lang="es-MX"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94544" y="3238868"/>
            <a:ext cx="8549640" cy="1001062"/>
          </a:xfr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94544" y="2136301"/>
            <a:ext cx="8549640" cy="110256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4961003F-37D3-4A7B-B362-13FDE3FFCCBA}" type="datetimeFigureOut">
              <a:rPr lang="es-MX" smtClean="0"/>
              <a:pPr/>
              <a:t>19/06/2019</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A7CFF7D5-3DC2-4239-9894-4A95EC499BE5}" type="slidenum">
              <a:rPr lang="es-MX" smtClean="0"/>
              <a:pPr/>
              <a:t>‹Nº›</a:t>
            </a:fld>
            <a:endParaRPr lang="es-MX"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502920" y="1176073"/>
            <a:ext cx="4442460" cy="33263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5113020" y="1176073"/>
            <a:ext cx="4442460" cy="33263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fecha"/>
          <p:cNvSpPr>
            <a:spLocks noGrp="1"/>
          </p:cNvSpPr>
          <p:nvPr>
            <p:ph type="dt" sz="half" idx="10"/>
          </p:nvPr>
        </p:nvSpPr>
        <p:spPr/>
        <p:txBody>
          <a:bodyPr/>
          <a:lstStyle/>
          <a:p>
            <a:fld id="{4961003F-37D3-4A7B-B362-13FDE3FFCCBA}" type="datetimeFigureOut">
              <a:rPr lang="es-MX" smtClean="0"/>
              <a:pPr/>
              <a:t>19/06/2019</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A7CFF7D5-3DC2-4239-9894-4A95EC499BE5}" type="slidenum">
              <a:rPr lang="es-MX" smtClean="0"/>
              <a:pPr/>
              <a:t>‹Nº›</a:t>
            </a:fld>
            <a:endParaRPr lang="es-MX"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502921" y="1128237"/>
            <a:ext cx="4444207" cy="47019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502921" y="1598433"/>
            <a:ext cx="4444207" cy="29040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5109529" y="1128237"/>
            <a:ext cx="4445953" cy="47019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5109529" y="1598433"/>
            <a:ext cx="4445953" cy="290401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6 Marcador de fecha"/>
          <p:cNvSpPr>
            <a:spLocks noGrp="1"/>
          </p:cNvSpPr>
          <p:nvPr>
            <p:ph type="dt" sz="half" idx="10"/>
          </p:nvPr>
        </p:nvSpPr>
        <p:spPr/>
        <p:txBody>
          <a:bodyPr/>
          <a:lstStyle/>
          <a:p>
            <a:fld id="{4961003F-37D3-4A7B-B362-13FDE3FFCCBA}" type="datetimeFigureOut">
              <a:rPr lang="es-MX" smtClean="0"/>
              <a:pPr/>
              <a:t>19/06/2019</a:t>
            </a:fld>
            <a:endParaRPr lang="es-MX" dirty="0"/>
          </a:p>
        </p:txBody>
      </p:sp>
      <p:sp>
        <p:nvSpPr>
          <p:cNvPr id="8" name="7 Marcador de pie de página"/>
          <p:cNvSpPr>
            <a:spLocks noGrp="1"/>
          </p:cNvSpPr>
          <p:nvPr>
            <p:ph type="ftr" sz="quarter" idx="11"/>
          </p:nvPr>
        </p:nvSpPr>
        <p:spPr/>
        <p:txBody>
          <a:bodyPr/>
          <a:lstStyle/>
          <a:p>
            <a:endParaRPr lang="es-MX" dirty="0"/>
          </a:p>
        </p:txBody>
      </p:sp>
      <p:sp>
        <p:nvSpPr>
          <p:cNvPr id="9" name="8 Marcador de número de diapositiva"/>
          <p:cNvSpPr>
            <a:spLocks noGrp="1"/>
          </p:cNvSpPr>
          <p:nvPr>
            <p:ph type="sldNum" sz="quarter" idx="12"/>
          </p:nvPr>
        </p:nvSpPr>
        <p:spPr/>
        <p:txBody>
          <a:bodyPr/>
          <a:lstStyle/>
          <a:p>
            <a:fld id="{A7CFF7D5-3DC2-4239-9894-4A95EC499BE5}" type="slidenum">
              <a:rPr lang="es-MX" smtClean="0"/>
              <a:pPr/>
              <a:t>‹Nº›</a:t>
            </a:fld>
            <a:endParaRPr lang="es-MX"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fecha"/>
          <p:cNvSpPr>
            <a:spLocks noGrp="1"/>
          </p:cNvSpPr>
          <p:nvPr>
            <p:ph type="dt" sz="half" idx="10"/>
          </p:nvPr>
        </p:nvSpPr>
        <p:spPr/>
        <p:txBody>
          <a:bodyPr/>
          <a:lstStyle/>
          <a:p>
            <a:fld id="{4961003F-37D3-4A7B-B362-13FDE3FFCCBA}" type="datetimeFigureOut">
              <a:rPr lang="es-MX" smtClean="0"/>
              <a:pPr/>
              <a:t>19/06/2019</a:t>
            </a:fld>
            <a:endParaRPr lang="es-MX" dirty="0"/>
          </a:p>
        </p:txBody>
      </p:sp>
      <p:sp>
        <p:nvSpPr>
          <p:cNvPr id="4" name="3 Marcador de pie de página"/>
          <p:cNvSpPr>
            <a:spLocks noGrp="1"/>
          </p:cNvSpPr>
          <p:nvPr>
            <p:ph type="ftr" sz="quarter" idx="11"/>
          </p:nvPr>
        </p:nvSpPr>
        <p:spPr/>
        <p:txBody>
          <a:bodyPr/>
          <a:lstStyle/>
          <a:p>
            <a:endParaRPr lang="es-MX" dirty="0"/>
          </a:p>
        </p:txBody>
      </p:sp>
      <p:sp>
        <p:nvSpPr>
          <p:cNvPr id="5" name="4 Marcador de número de diapositiva"/>
          <p:cNvSpPr>
            <a:spLocks noGrp="1"/>
          </p:cNvSpPr>
          <p:nvPr>
            <p:ph type="sldNum" sz="quarter" idx="12"/>
          </p:nvPr>
        </p:nvSpPr>
        <p:spPr/>
        <p:txBody>
          <a:bodyPr/>
          <a:lstStyle/>
          <a:p>
            <a:fld id="{A7CFF7D5-3DC2-4239-9894-4A95EC499BE5}" type="slidenum">
              <a:rPr lang="es-MX" smtClean="0"/>
              <a:pPr/>
              <a:t>‹Nº›</a:t>
            </a:fld>
            <a:endParaRPr lang="es-MX"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961003F-37D3-4A7B-B362-13FDE3FFCCBA}" type="datetimeFigureOut">
              <a:rPr lang="es-MX" smtClean="0"/>
              <a:pPr/>
              <a:t>19/06/2019</a:t>
            </a:fld>
            <a:endParaRPr lang="es-MX" dirty="0"/>
          </a:p>
        </p:txBody>
      </p:sp>
      <p:sp>
        <p:nvSpPr>
          <p:cNvPr id="3" name="2 Marcador de pie de página"/>
          <p:cNvSpPr>
            <a:spLocks noGrp="1"/>
          </p:cNvSpPr>
          <p:nvPr>
            <p:ph type="ftr" sz="quarter" idx="11"/>
          </p:nvPr>
        </p:nvSpPr>
        <p:spPr/>
        <p:txBody>
          <a:bodyPr/>
          <a:lstStyle/>
          <a:p>
            <a:endParaRPr lang="es-MX" dirty="0"/>
          </a:p>
        </p:txBody>
      </p:sp>
      <p:sp>
        <p:nvSpPr>
          <p:cNvPr id="4" name="3 Marcador de número de diapositiva"/>
          <p:cNvSpPr>
            <a:spLocks noGrp="1"/>
          </p:cNvSpPr>
          <p:nvPr>
            <p:ph type="sldNum" sz="quarter" idx="12"/>
          </p:nvPr>
        </p:nvSpPr>
        <p:spPr/>
        <p:txBody>
          <a:bodyPr/>
          <a:lstStyle/>
          <a:p>
            <a:fld id="{A7CFF7D5-3DC2-4239-9894-4A95EC499BE5}" type="slidenum">
              <a:rPr lang="es-MX" smtClean="0"/>
              <a:pPr/>
              <a:t>‹Nº›</a:t>
            </a:fld>
            <a:endParaRPr lang="es-MX"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02921" y="200679"/>
            <a:ext cx="3309144" cy="854053"/>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932556" y="200680"/>
            <a:ext cx="5622925" cy="43017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502921" y="1054733"/>
            <a:ext cx="3309144" cy="344771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961003F-37D3-4A7B-B362-13FDE3FFCCBA}" type="datetimeFigureOut">
              <a:rPr lang="es-MX" smtClean="0"/>
              <a:pPr/>
              <a:t>19/06/2019</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A7CFF7D5-3DC2-4239-9894-4A95EC499BE5}" type="slidenum">
              <a:rPr lang="es-MX" smtClean="0"/>
              <a:pPr/>
              <a:t>‹Nº›</a:t>
            </a:fld>
            <a:endParaRPr lang="es-MX"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971517" y="3528220"/>
            <a:ext cx="6035040" cy="416526"/>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971517" y="450361"/>
            <a:ext cx="6035040" cy="30241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3 Marcador de texto"/>
          <p:cNvSpPr>
            <a:spLocks noGrp="1"/>
          </p:cNvSpPr>
          <p:nvPr>
            <p:ph type="body" sz="half" idx="2"/>
          </p:nvPr>
        </p:nvSpPr>
        <p:spPr>
          <a:xfrm>
            <a:off x="1971517" y="3944746"/>
            <a:ext cx="6035040" cy="5915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961003F-37D3-4A7B-B362-13FDE3FFCCBA}" type="datetimeFigureOut">
              <a:rPr lang="es-MX" smtClean="0"/>
              <a:pPr/>
              <a:t>19/06/2019</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A7CFF7D5-3DC2-4239-9894-4A95EC499BE5}" type="slidenum">
              <a:rPr lang="es-MX" smtClean="0"/>
              <a:pPr/>
              <a:t>‹Nº›</a:t>
            </a:fld>
            <a:endParaRPr lang="es-MX"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02920" y="201846"/>
            <a:ext cx="9052560" cy="84005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2 Marcador de texto"/>
          <p:cNvSpPr>
            <a:spLocks noGrp="1"/>
          </p:cNvSpPr>
          <p:nvPr>
            <p:ph type="body" idx="1"/>
          </p:nvPr>
        </p:nvSpPr>
        <p:spPr>
          <a:xfrm>
            <a:off x="502920" y="1176073"/>
            <a:ext cx="9052560" cy="3326374"/>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2"/>
          </p:nvPr>
        </p:nvSpPr>
        <p:spPr>
          <a:xfrm>
            <a:off x="502920" y="4671624"/>
            <a:ext cx="2346960" cy="268350"/>
          </a:xfrm>
          <a:prstGeom prst="rect">
            <a:avLst/>
          </a:prstGeom>
        </p:spPr>
        <p:txBody>
          <a:bodyPr vert="horz" lIns="91440" tIns="45720" rIns="91440" bIns="45720" rtlCol="0" anchor="ctr"/>
          <a:lstStyle>
            <a:lvl1pPr algn="l">
              <a:defRPr sz="1200">
                <a:solidFill>
                  <a:schemeClr val="tx1">
                    <a:tint val="75000"/>
                  </a:schemeClr>
                </a:solidFill>
              </a:defRPr>
            </a:lvl1pPr>
          </a:lstStyle>
          <a:p>
            <a:fld id="{4961003F-37D3-4A7B-B362-13FDE3FFCCBA}" type="datetimeFigureOut">
              <a:rPr lang="es-MX" smtClean="0"/>
              <a:pPr/>
              <a:t>19/06/2019</a:t>
            </a:fld>
            <a:endParaRPr lang="es-MX" dirty="0"/>
          </a:p>
        </p:txBody>
      </p:sp>
      <p:sp>
        <p:nvSpPr>
          <p:cNvPr id="5" name="4 Marcador de pie de página"/>
          <p:cNvSpPr>
            <a:spLocks noGrp="1"/>
          </p:cNvSpPr>
          <p:nvPr>
            <p:ph type="ftr" sz="quarter" idx="3"/>
          </p:nvPr>
        </p:nvSpPr>
        <p:spPr>
          <a:xfrm>
            <a:off x="3436620" y="4671624"/>
            <a:ext cx="3185160" cy="2683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5 Marcador de número de diapositiva"/>
          <p:cNvSpPr>
            <a:spLocks noGrp="1"/>
          </p:cNvSpPr>
          <p:nvPr>
            <p:ph type="sldNum" sz="quarter" idx="4"/>
          </p:nvPr>
        </p:nvSpPr>
        <p:spPr>
          <a:xfrm>
            <a:off x="7208520" y="4671624"/>
            <a:ext cx="2346960" cy="268350"/>
          </a:xfrm>
          <a:prstGeom prst="rect">
            <a:avLst/>
          </a:prstGeom>
        </p:spPr>
        <p:txBody>
          <a:bodyPr vert="horz" lIns="91440" tIns="45720" rIns="91440" bIns="45720" rtlCol="0" anchor="ctr"/>
          <a:lstStyle>
            <a:lvl1pPr algn="r">
              <a:defRPr sz="1200">
                <a:solidFill>
                  <a:schemeClr val="tx1">
                    <a:tint val="75000"/>
                  </a:schemeClr>
                </a:solidFill>
              </a:defRPr>
            </a:lvl1pPr>
          </a:lstStyle>
          <a:p>
            <a:fld id="{A7CFF7D5-3DC2-4239-9894-4A95EC499BE5}" type="slidenum">
              <a:rPr lang="es-MX" smtClean="0"/>
              <a:pPr/>
              <a:t>‹Nº›</a:t>
            </a:fld>
            <a:endParaRPr lang="es-MX"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4.jpeg"/><Relationship Id="rId18" Type="http://schemas.openxmlformats.org/officeDocument/2006/relationships/slide" Target="slide23.xml"/><Relationship Id="rId26" Type="http://schemas.openxmlformats.org/officeDocument/2006/relationships/slide" Target="slide44.xml"/><Relationship Id="rId3" Type="http://schemas.openxmlformats.org/officeDocument/2006/relationships/customXml" Target="../../customXml/item8.xml"/><Relationship Id="rId21" Type="http://schemas.openxmlformats.org/officeDocument/2006/relationships/image" Target="../media/image8.png"/><Relationship Id="rId7" Type="http://schemas.openxmlformats.org/officeDocument/2006/relationships/customXml" Target="../../customXml/item22.xml"/><Relationship Id="rId12" Type="http://schemas.openxmlformats.org/officeDocument/2006/relationships/image" Target="../media/image3.png"/><Relationship Id="rId17" Type="http://schemas.openxmlformats.org/officeDocument/2006/relationships/image" Target="../media/image6.png"/><Relationship Id="rId25" Type="http://schemas.openxmlformats.org/officeDocument/2006/relationships/image" Target="../media/image10.png"/><Relationship Id="rId2" Type="http://schemas.openxmlformats.org/officeDocument/2006/relationships/customXml" Target="../../customXml/item24.xml"/><Relationship Id="rId16" Type="http://schemas.openxmlformats.org/officeDocument/2006/relationships/slide" Target="slide35.xml"/><Relationship Id="rId20" Type="http://schemas.openxmlformats.org/officeDocument/2006/relationships/slide" Target="slide13.xml"/><Relationship Id="rId29" Type="http://schemas.openxmlformats.org/officeDocument/2006/relationships/image" Target="../media/image12.emf"/><Relationship Id="rId1" Type="http://schemas.openxmlformats.org/officeDocument/2006/relationships/customXml" Target="../../customXml/item10.xml"/><Relationship Id="rId6" Type="http://schemas.openxmlformats.org/officeDocument/2006/relationships/customXml" Target="../../customXml/item11.xml"/><Relationship Id="rId11" Type="http://schemas.openxmlformats.org/officeDocument/2006/relationships/image" Target="../media/image2.jpeg"/><Relationship Id="rId24" Type="http://schemas.openxmlformats.org/officeDocument/2006/relationships/slide" Target="slide52.xml"/><Relationship Id="rId5" Type="http://schemas.openxmlformats.org/officeDocument/2006/relationships/customXml" Target="../../customXml/item17.xml"/><Relationship Id="rId15" Type="http://schemas.openxmlformats.org/officeDocument/2006/relationships/image" Target="../media/image5.png"/><Relationship Id="rId23" Type="http://schemas.openxmlformats.org/officeDocument/2006/relationships/image" Target="../media/image9.png"/><Relationship Id="rId28" Type="http://schemas.openxmlformats.org/officeDocument/2006/relationships/slide" Target="slide61.xml"/><Relationship Id="rId10" Type="http://schemas.openxmlformats.org/officeDocument/2006/relationships/image" Target="../media/image1.png"/><Relationship Id="rId19" Type="http://schemas.openxmlformats.org/officeDocument/2006/relationships/image" Target="../media/image7.png"/><Relationship Id="rId4" Type="http://schemas.openxmlformats.org/officeDocument/2006/relationships/customXml" Target="../../customXml/item13.xml"/><Relationship Id="rId9" Type="http://schemas.openxmlformats.org/officeDocument/2006/relationships/notesSlide" Target="../notesSlides/notesSlide1.xml"/><Relationship Id="rId14" Type="http://schemas.openxmlformats.org/officeDocument/2006/relationships/slide" Target="slide40.xml"/><Relationship Id="rId22" Type="http://schemas.openxmlformats.org/officeDocument/2006/relationships/slide" Target="slide2.xml"/><Relationship Id="rId27"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 Target="slide2.xml"/><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5.jpe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48.png"/></Relationships>
</file>

<file path=ppt/slides/_rels/slide3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 Target="slide2.xml"/><Relationship Id="rId7" Type="http://schemas.openxmlformats.org/officeDocument/2006/relationships/diagramColors" Target="../diagrams/colors3.xm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49.png"/></Relationships>
</file>

<file path=ppt/slides/_rels/slide38.xml.rels><?xml version="1.0" encoding="UTF-8" standalone="yes"?>
<Relationships xmlns="http://schemas.openxmlformats.org/package/2006/relationships"><Relationship Id="rId8" Type="http://schemas.microsoft.com/office/2007/relationships/diagramDrawing" Target="../diagrams/drawing4.xml"/><Relationship Id="rId13" Type="http://schemas.microsoft.com/office/2007/relationships/diagramDrawing" Target="../diagrams/drawing5.xml"/><Relationship Id="rId3" Type="http://schemas.openxmlformats.org/officeDocument/2006/relationships/slide" Target="slide2.xml"/><Relationship Id="rId7" Type="http://schemas.openxmlformats.org/officeDocument/2006/relationships/diagramColors" Target="../diagrams/colors4.xml"/><Relationship Id="rId12" Type="http://schemas.openxmlformats.org/officeDocument/2006/relationships/diagramColors" Target="../diagrams/colors5.xm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diagramQuickStyle" Target="../diagrams/quickStyle4.xml"/><Relationship Id="rId11" Type="http://schemas.openxmlformats.org/officeDocument/2006/relationships/diagramQuickStyle" Target="../diagrams/quickStyle5.xml"/><Relationship Id="rId5" Type="http://schemas.openxmlformats.org/officeDocument/2006/relationships/diagramLayout" Target="../diagrams/layout4.xml"/><Relationship Id="rId10" Type="http://schemas.openxmlformats.org/officeDocument/2006/relationships/diagramLayout" Target="../diagrams/layout5.xml"/><Relationship Id="rId4" Type="http://schemas.openxmlformats.org/officeDocument/2006/relationships/diagramData" Target="../diagrams/data4.xml"/><Relationship Id="rId9" Type="http://schemas.openxmlformats.org/officeDocument/2006/relationships/diagramData" Target="../diagrams/data5.xml"/><Relationship Id="rId1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5.jpe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slide" Target="slide2.xml"/></Relationships>
</file>

<file path=ppt/slides/_rels/slide41.xml.rels><?xml version="1.0" encoding="UTF-8" standalone="yes"?>
<Relationships xmlns="http://schemas.openxmlformats.org/package/2006/relationships"><Relationship Id="rId8" Type="http://schemas.openxmlformats.org/officeDocument/2006/relationships/image" Target="../media/image54.gif"/><Relationship Id="rId3" Type="http://schemas.openxmlformats.org/officeDocument/2006/relationships/diagramLayout" Target="../diagrams/layout6.xml"/><Relationship Id="rId7" Type="http://schemas.openxmlformats.org/officeDocument/2006/relationships/image" Target="../media/image53.gif"/><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10" Type="http://schemas.openxmlformats.org/officeDocument/2006/relationships/slide" Target="slide2.xml"/><Relationship Id="rId4" Type="http://schemas.openxmlformats.org/officeDocument/2006/relationships/diagramQuickStyle" Target="../diagrams/quickStyle6.xml"/><Relationship Id="rId9" Type="http://schemas.openxmlformats.org/officeDocument/2006/relationships/image" Target="../media/image55.gif"/></Relationships>
</file>

<file path=ppt/slides/_rels/slide42.xml.rels><?xml version="1.0" encoding="UTF-8" standalone="yes"?>
<Relationships xmlns="http://schemas.openxmlformats.org/package/2006/relationships"><Relationship Id="rId8" Type="http://schemas.openxmlformats.org/officeDocument/2006/relationships/image" Target="../media/image57.gif"/><Relationship Id="rId3" Type="http://schemas.openxmlformats.org/officeDocument/2006/relationships/diagramLayout" Target="../diagrams/layout7.xml"/><Relationship Id="rId7" Type="http://schemas.openxmlformats.org/officeDocument/2006/relationships/image" Target="../media/image56.gif"/><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7.xml"/><Relationship Id="rId5" Type="http://schemas.openxmlformats.org/officeDocument/2006/relationships/diagramColors" Target="../diagrams/colors7.xml"/><Relationship Id="rId10" Type="http://schemas.openxmlformats.org/officeDocument/2006/relationships/slide" Target="slide2.xml"/><Relationship Id="rId4" Type="http://schemas.openxmlformats.org/officeDocument/2006/relationships/diagramQuickStyle" Target="../diagrams/quickStyle7.xml"/><Relationship Id="rId9" Type="http://schemas.openxmlformats.org/officeDocument/2006/relationships/image" Target="../media/image58.gif"/></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slide" Target="slide2.xml"/><Relationship Id="rId2" Type="http://schemas.openxmlformats.org/officeDocument/2006/relationships/diagramData" Target="../diagrams/data8.xml"/><Relationship Id="rId1" Type="http://schemas.openxmlformats.org/officeDocument/2006/relationships/slideLayout" Target="../slideLayouts/slideLayout1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6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2.xml"/><Relationship Id="rId5" Type="http://schemas.openxmlformats.org/officeDocument/2006/relationships/image" Target="../media/image6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 Id="rId4" Type="http://schemas.openxmlformats.org/officeDocument/2006/relationships/slide" Target="slide2.xml"/></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64.png"/><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8.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64.png"/><Relationship Id="rId1" Type="http://schemas.openxmlformats.org/officeDocument/2006/relationships/slideLayout" Target="../slideLayouts/slideLayout1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slide" Target="slide2.xml"/><Relationship Id="rId2" Type="http://schemas.openxmlformats.org/officeDocument/2006/relationships/video" Target="file:///C:\Users\miriam_2\Desktop\tec%20web\mobile\Mobile\Como%20funciona%20un%20gps,%20en%203%20minutos.%20www.explainers.tv.mp4" TargetMode="External"/><Relationship Id="rId1" Type="http://schemas.microsoft.com/office/2007/relationships/media" Target="file:///C:\Users\miriam_2\Desktop\tec%20web\mobile\Mobile\Como%20funciona%20un%20gps,%20en%203%20minutos.%20www.explainers.tv.mp4" TargetMode="Externa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64.png"/><Relationship Id="rId7" Type="http://schemas.openxmlformats.org/officeDocument/2006/relationships/diagramColors" Target="../diagrams/colors11.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 Id="rId9" Type="http://schemas.openxmlformats.org/officeDocument/2006/relationships/slide" Target="slide2.xml"/></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5.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0.jpe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13.xml"/><Relationship Id="rId5" Type="http://schemas.openxmlformats.org/officeDocument/2006/relationships/slide" Target="slide2.xml"/><Relationship Id="rId4" Type="http://schemas.openxmlformats.org/officeDocument/2006/relationships/image" Target="../media/image83.jpe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7.jpeg"/></Relationships>
</file>

<file path=ppt/slides/_rels/slide6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13.xml"/><Relationship Id="rId5" Type="http://schemas.openxmlformats.org/officeDocument/2006/relationships/slide" Target="slide2.xml"/><Relationship Id="rId4" Type="http://schemas.openxmlformats.org/officeDocument/2006/relationships/image" Target="../media/image86.jpeg"/></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Celular" descr="C:\Users\damdi\Desktop\Celulares\smartphone-1165131_960_720.png"/>
          <p:cNvPicPr>
            <a:picLocks noChangeAspect="1" noChangeArrowheads="1"/>
          </p:cNvPicPr>
          <p:nvPr/>
        </p:nvPicPr>
        <p:blipFill>
          <a:blip r:embed="rId10" cstate="print"/>
          <a:srcRect/>
          <a:stretch>
            <a:fillRect/>
          </a:stretch>
        </p:blipFill>
        <p:spPr bwMode="auto">
          <a:xfrm>
            <a:off x="2890563" y="-1"/>
            <a:ext cx="4201478" cy="5040314"/>
          </a:xfrm>
          <a:prstGeom prst="rect">
            <a:avLst/>
          </a:prstGeom>
          <a:noFill/>
        </p:spPr>
      </p:pic>
      <p:pic>
        <p:nvPicPr>
          <p:cNvPr id="1030" name="Logo UNLaM" descr="Logo UNLaM"/>
          <p:cNvPicPr>
            <a:picLocks noChangeAspect="1" noChangeArrowheads="1"/>
          </p:cNvPicPr>
          <p:nvPr/>
        </p:nvPicPr>
        <p:blipFill>
          <a:blip r:embed="rId11" cstate="print"/>
          <a:srcRect/>
          <a:stretch>
            <a:fillRect/>
          </a:stretch>
        </p:blipFill>
        <p:spPr bwMode="auto">
          <a:xfrm>
            <a:off x="4093096" y="1656060"/>
            <a:ext cx="1729047" cy="1808850"/>
          </a:xfrm>
          <a:prstGeom prst="rect">
            <a:avLst/>
          </a:prstGeom>
          <a:noFill/>
        </p:spPr>
      </p:pic>
      <p:pic>
        <p:nvPicPr>
          <p:cNvPr id="1031" name="Cuadro Negro" descr="C:\Users\damdi\Desktop\Celulares\black.png"/>
          <p:cNvPicPr>
            <a:picLocks noChangeAspect="1" noChangeArrowheads="1"/>
          </p:cNvPicPr>
          <p:nvPr/>
        </p:nvPicPr>
        <p:blipFill>
          <a:blip r:embed="rId12" cstate="print"/>
          <a:srcRect/>
          <a:stretch>
            <a:fillRect/>
          </a:stretch>
        </p:blipFill>
        <p:spPr bwMode="auto">
          <a:xfrm>
            <a:off x="3207398" y="509100"/>
            <a:ext cx="3564396" cy="4022114"/>
          </a:xfrm>
          <a:prstGeom prst="rect">
            <a:avLst/>
          </a:prstGeom>
          <a:noFill/>
        </p:spPr>
      </p:pic>
      <p:sp>
        <p:nvSpPr>
          <p:cNvPr id="81" name="UNLaM"/>
          <p:cNvSpPr/>
          <p:nvPr/>
        </p:nvSpPr>
        <p:spPr>
          <a:xfrm>
            <a:off x="2415311" y="3472762"/>
            <a:ext cx="5306991" cy="40011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s-ES" sz="2000" b="1" dirty="0">
                <a:ln/>
                <a:solidFill>
                  <a:srgbClr val="009644"/>
                </a:solidFill>
                <a:latin typeface="Kozuka Mincho Pr6N H" pitchFamily="18" charset="-128"/>
                <a:ea typeface="Kozuka Mincho Pr6N H" pitchFamily="18" charset="-128"/>
              </a:rPr>
              <a:t>Universidad Nacional de La Matanza</a:t>
            </a:r>
          </a:p>
        </p:txBody>
      </p:sp>
      <p:grpSp>
        <p:nvGrpSpPr>
          <p:cNvPr id="110" name="Celular 2"/>
          <p:cNvGrpSpPr/>
          <p:nvPr/>
        </p:nvGrpSpPr>
        <p:grpSpPr>
          <a:xfrm>
            <a:off x="-360469" y="-5558"/>
            <a:ext cx="10058400" cy="5040313"/>
            <a:chOff x="0" y="0"/>
            <a:chExt cx="10058400" cy="5040313"/>
          </a:xfrm>
        </p:grpSpPr>
        <p:grpSp>
          <p:nvGrpSpPr>
            <p:cNvPr id="83" name="Celular"/>
            <p:cNvGrpSpPr/>
            <p:nvPr/>
          </p:nvGrpSpPr>
          <p:grpSpPr>
            <a:xfrm>
              <a:off x="0" y="0"/>
              <a:ext cx="10058400" cy="5040313"/>
              <a:chOff x="1143003" y="1696502"/>
              <a:chExt cx="6857998" cy="3464995"/>
            </a:xfrm>
          </p:grpSpPr>
          <p:grpSp>
            <p:nvGrpSpPr>
              <p:cNvPr id="85" name="Group 4"/>
              <p:cNvGrpSpPr/>
              <p:nvPr/>
            </p:nvGrpSpPr>
            <p:grpSpPr>
              <a:xfrm rot="16200000">
                <a:off x="2839504" y="1"/>
                <a:ext cx="3464995" cy="6857998"/>
                <a:chOff x="2834639" y="1"/>
                <a:chExt cx="3464995" cy="6857998"/>
              </a:xfrm>
            </p:grpSpPr>
            <p:sp>
              <p:nvSpPr>
                <p:cNvPr id="87" name="Rounded Rectangle 6"/>
                <p:cNvSpPr/>
                <p:nvPr/>
              </p:nvSpPr>
              <p:spPr>
                <a:xfrm>
                  <a:off x="2834639" y="1"/>
                  <a:ext cx="3464995" cy="6857998"/>
                </a:xfrm>
                <a:prstGeom prst="roundRect">
                  <a:avLst>
                    <a:gd name="adj" fmla="val 5515"/>
                  </a:avLst>
                </a:prstGeom>
                <a:solidFill>
                  <a:srgbClr val="FFFFFF"/>
                </a:solidFill>
                <a:ln w="3175">
                  <a:solidFill>
                    <a:srgbClr val="000000">
                      <a:lumMod val="95000"/>
                      <a:lumOff val="5000"/>
                    </a:srgbClr>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dirty="0">
                    <a:solidFill>
                      <a:prstClr val="white"/>
                    </a:solidFill>
                  </a:endParaRPr>
                </a:p>
              </p:txBody>
            </p:sp>
            <p:sp>
              <p:nvSpPr>
                <p:cNvPr id="88" name="Rounded Rectangle 7"/>
                <p:cNvSpPr/>
                <p:nvPr/>
              </p:nvSpPr>
              <p:spPr>
                <a:xfrm>
                  <a:off x="2928205" y="91440"/>
                  <a:ext cx="3276600" cy="6659880"/>
                </a:xfrm>
                <a:prstGeom prst="roundRect">
                  <a:avLst>
                    <a:gd name="adj" fmla="val 2819"/>
                  </a:avLst>
                </a:prstGeom>
                <a:solidFill>
                  <a:schemeClr val="tx1"/>
                </a:solidFill>
                <a:ln w="3175" cap="flat" cmpd="sng" algn="ctr">
                  <a:solidFill>
                    <a:sysClr val="windowText" lastClr="000000">
                      <a:lumMod val="75000"/>
                      <a:lumOff val="25000"/>
                    </a:sys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dirty="0">
                    <a:solidFill>
                      <a:prstClr val="black">
                        <a:lumMod val="75000"/>
                        <a:lumOff val="25000"/>
                      </a:prstClr>
                    </a:solidFill>
                    <a:latin typeface="Segoe UI"/>
                  </a:endParaRPr>
                </a:p>
              </p:txBody>
            </p:sp>
            <p:sp>
              <p:nvSpPr>
                <p:cNvPr id="89" name="Rectangle 8"/>
                <p:cNvSpPr/>
                <p:nvPr/>
              </p:nvSpPr>
              <p:spPr>
                <a:xfrm>
                  <a:off x="3050294" y="482053"/>
                  <a:ext cx="3038085" cy="5499957"/>
                </a:xfrm>
                <a:prstGeom prst="rect">
                  <a:avLst/>
                </a:prstGeom>
                <a:solidFill>
                  <a:srgbClr val="FFFFFF"/>
                </a:solidFill>
                <a:ln w="3175">
                  <a:solidFill>
                    <a:srgbClr val="000000"/>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dirty="0">
                    <a:solidFill>
                      <a:prstClr val="white"/>
                    </a:solidFill>
                  </a:endParaRPr>
                </a:p>
              </p:txBody>
            </p:sp>
            <p:sp>
              <p:nvSpPr>
                <p:cNvPr id="92" name="Rounded Rectangle 11"/>
                <p:cNvSpPr/>
                <p:nvPr/>
              </p:nvSpPr>
              <p:spPr>
                <a:xfrm>
                  <a:off x="4138146" y="266078"/>
                  <a:ext cx="860720" cy="52045"/>
                </a:xfrm>
                <a:prstGeom prst="roundRect">
                  <a:avLst/>
                </a:prstGeom>
                <a:solidFill>
                  <a:srgbClr val="FFFFFF">
                    <a:lumMod val="95000"/>
                  </a:srgbClr>
                </a:solidFill>
                <a:ln w="3175" cap="flat" cmpd="sng" algn="ctr">
                  <a:solidFill>
                    <a:sysClr val="windowText" lastClr="000000">
                      <a:lumMod val="75000"/>
                      <a:lumOff val="25000"/>
                    </a:sys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dirty="0">
                    <a:solidFill>
                      <a:prstClr val="black">
                        <a:lumMod val="75000"/>
                        <a:lumOff val="25000"/>
                      </a:prstClr>
                    </a:solidFill>
                    <a:latin typeface="Segoe UI"/>
                  </a:endParaRPr>
                </a:p>
              </p:txBody>
            </p:sp>
          </p:grpSp>
          <p:sp>
            <p:nvSpPr>
              <p:cNvPr id="86" name="Rectangle 5"/>
              <p:cNvSpPr/>
              <p:nvPr/>
            </p:nvSpPr>
            <p:spPr>
              <a:xfrm rot="16200000">
                <a:off x="200002" y="3335335"/>
                <a:ext cx="3038698" cy="188595"/>
              </a:xfrm>
              <a:prstGeom prst="rect">
                <a:avLst/>
              </a:prstGeom>
              <a:solidFill>
                <a:srgbClr val="000000">
                  <a:alpha val="3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indent="0" algn="r" defTabSz="914400" eaLnBrk="1" fontAlgn="auto" latinLnBrk="0" hangingPunct="1">
                  <a:lnSpc>
                    <a:spcPct val="100000"/>
                  </a:lnSpc>
                  <a:spcBef>
                    <a:spcPts val="0"/>
                  </a:spcBef>
                  <a:spcAft>
                    <a:spcPts val="0"/>
                  </a:spcAft>
                  <a:buClrTx/>
                  <a:buSzTx/>
                  <a:buFontTx/>
                  <a:buNone/>
                  <a:tabLst/>
                </a:pPr>
                <a:r>
                  <a:rPr kumimoji="0" lang="es-AR" sz="1000" i="0" u="none" strike="noStrike" kern="0" cap="none" spc="0" normalizeH="0" baseline="0" noProof="0" dirty="0">
                    <a:ln>
                      <a:noFill/>
                    </a:ln>
                    <a:solidFill>
                      <a:srgbClr val="FFFFFF"/>
                    </a:solidFill>
                    <a:effectLst/>
                    <a:uLnTx/>
                    <a:uFillTx/>
                    <a:latin typeface="Segoe UI"/>
                    <a:ea typeface="+mn-ea"/>
                    <a:cs typeface="+mn-cs"/>
                  </a:rPr>
                  <a:t>16:43</a:t>
                </a:r>
                <a:endParaRPr kumimoji="0" lang="en-US" sz="100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107" name="106 Triángulo isósceles"/>
            <p:cNvSpPr/>
            <p:nvPr/>
          </p:nvSpPr>
          <p:spPr>
            <a:xfrm rot="10800000">
              <a:off x="9133656" y="3960316"/>
              <a:ext cx="360040" cy="36004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8" name="107 Elipse"/>
            <p:cNvSpPr/>
            <p:nvPr/>
          </p:nvSpPr>
          <p:spPr>
            <a:xfrm>
              <a:off x="9133656" y="2304132"/>
              <a:ext cx="360040" cy="36004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9" name="108 Rectángulo redondeado"/>
            <p:cNvSpPr/>
            <p:nvPr/>
          </p:nvSpPr>
          <p:spPr>
            <a:xfrm>
              <a:off x="9133656" y="719956"/>
              <a:ext cx="360040" cy="3600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1033" name="Fondo" descr="C:\Users\damdi\Desktop\Celulares\lenovo-vibe-x-2-pro-wallpaper.jpg"/>
          <p:cNvPicPr>
            <a:picLocks noChangeArrowheads="1"/>
          </p:cNvPicPr>
          <p:nvPr/>
        </p:nvPicPr>
        <p:blipFill>
          <a:blip r:embed="rId13" cstate="print"/>
          <a:srcRect/>
          <a:stretch>
            <a:fillRect/>
          </a:stretch>
        </p:blipFill>
        <p:spPr bwMode="auto">
          <a:xfrm rot="16200000">
            <a:off x="2331759" y="-1404000"/>
            <a:ext cx="4420800" cy="7837200"/>
          </a:xfrm>
          <a:prstGeom prst="rect">
            <a:avLst/>
          </a:prstGeom>
          <a:noFill/>
        </p:spPr>
      </p:pic>
      <p:graphicFrame>
        <p:nvGraphicFramePr>
          <p:cNvPr id="26" name="25 Tabla"/>
          <p:cNvGraphicFramePr>
            <a:graphicFrameLocks noGrp="1"/>
          </p:cNvGraphicFramePr>
          <p:nvPr>
            <p:extLst>
              <p:ext uri="{D42A27DB-BD31-4B8C-83A1-F6EECF244321}">
                <p14:modId xmlns:p14="http://schemas.microsoft.com/office/powerpoint/2010/main" val="2346721594"/>
              </p:ext>
            </p:extLst>
          </p:nvPr>
        </p:nvGraphicFramePr>
        <p:xfrm>
          <a:off x="2148880" y="863972"/>
          <a:ext cx="5781963" cy="3492891"/>
        </p:xfrm>
        <a:graphic>
          <a:graphicData uri="http://schemas.openxmlformats.org/drawingml/2006/table">
            <a:tbl>
              <a:tblPr firstRow="1" bandRow="1">
                <a:effectLst/>
                <a:tableStyleId>{5C22544A-7EE6-4342-B048-85BDC9FD1C3A}</a:tableStyleId>
              </a:tblPr>
              <a:tblGrid>
                <a:gridCol w="1927321">
                  <a:extLst>
                    <a:ext uri="{9D8B030D-6E8A-4147-A177-3AD203B41FA5}">
                      <a16:colId xmlns:a16="http://schemas.microsoft.com/office/drawing/2014/main" xmlns="" val="20000"/>
                    </a:ext>
                  </a:extLst>
                </a:gridCol>
                <a:gridCol w="1927321">
                  <a:extLst>
                    <a:ext uri="{9D8B030D-6E8A-4147-A177-3AD203B41FA5}">
                      <a16:colId xmlns:a16="http://schemas.microsoft.com/office/drawing/2014/main" xmlns="" val="20001"/>
                    </a:ext>
                  </a:extLst>
                </a:gridCol>
                <a:gridCol w="1927321">
                  <a:extLst>
                    <a:ext uri="{9D8B030D-6E8A-4147-A177-3AD203B41FA5}">
                      <a16:colId xmlns:a16="http://schemas.microsoft.com/office/drawing/2014/main" xmlns="" val="20002"/>
                    </a:ext>
                  </a:extLst>
                </a:gridCol>
              </a:tblGrid>
              <a:tr h="1164297">
                <a:tc>
                  <a:txBody>
                    <a:bodyPr/>
                    <a:lstStyle/>
                    <a:p>
                      <a:pPr algn="ctr"/>
                      <a:r>
                        <a:rPr lang="es-AR" sz="1300" dirty="0">
                          <a:solidFill>
                            <a:schemeClr val="bg1"/>
                          </a:solidFill>
                        </a:rPr>
                        <a:t>Historia</a:t>
                      </a:r>
                    </a:p>
                    <a:p>
                      <a:pPr algn="ctr"/>
                      <a:endParaRPr lang="es-MX" sz="1300" dirty="0">
                        <a:solidFill>
                          <a:schemeClr val="bg1"/>
                        </a:solidFill>
                      </a:endParaRPr>
                    </a:p>
                  </a:txBody>
                  <a:tcPr marL="100584" marR="100584" marT="33603" marB="3360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AR" sz="1300" dirty="0">
                          <a:solidFill>
                            <a:schemeClr val="bg1"/>
                          </a:solidFill>
                        </a:rPr>
                        <a:t>Bandas</a:t>
                      </a:r>
                    </a:p>
                    <a:p>
                      <a:pPr algn="ctr"/>
                      <a:endParaRPr lang="es-MX" sz="1300" dirty="0">
                        <a:solidFill>
                          <a:schemeClr val="bg1"/>
                        </a:solidFill>
                      </a:endParaRPr>
                    </a:p>
                  </a:txBody>
                  <a:tcPr marL="100584" marR="100584" marT="33603" marB="3360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AR" sz="1300" dirty="0">
                          <a:solidFill>
                            <a:schemeClr val="bg1"/>
                          </a:solidFill>
                        </a:rPr>
                        <a:t>Sistemas </a:t>
                      </a:r>
                    </a:p>
                    <a:p>
                      <a:pPr algn="ctr"/>
                      <a:r>
                        <a:rPr lang="es-AR" sz="1300" dirty="0">
                          <a:solidFill>
                            <a:schemeClr val="bg1"/>
                          </a:solidFill>
                        </a:rPr>
                        <a:t>Operativos</a:t>
                      </a:r>
                      <a:endParaRPr lang="es-MX" sz="1300" dirty="0">
                        <a:solidFill>
                          <a:schemeClr val="bg1"/>
                        </a:solidFill>
                      </a:endParaRPr>
                    </a:p>
                  </a:txBody>
                  <a:tcPr marL="100584" marR="100584" marT="33603" marB="3360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164297">
                <a:tc>
                  <a:txBody>
                    <a:bodyPr/>
                    <a:lstStyle/>
                    <a:p>
                      <a:pPr algn="ctr"/>
                      <a:r>
                        <a:rPr lang="es-AR" sz="1300" b="1" kern="1200" dirty="0">
                          <a:solidFill>
                            <a:schemeClr val="bg1"/>
                          </a:solidFill>
                          <a:latin typeface="+mn-lt"/>
                          <a:ea typeface="+mn-ea"/>
                          <a:cs typeface="+mn-cs"/>
                        </a:rPr>
                        <a:t>Aplicaciones</a:t>
                      </a:r>
                    </a:p>
                    <a:p>
                      <a:pPr algn="ctr"/>
                      <a:endParaRPr lang="es-MX" sz="1300" b="1" kern="1200" dirty="0">
                        <a:solidFill>
                          <a:schemeClr val="bg1"/>
                        </a:solidFill>
                        <a:latin typeface="+mn-lt"/>
                        <a:ea typeface="+mn-ea"/>
                        <a:cs typeface="+mn-cs"/>
                      </a:endParaRPr>
                    </a:p>
                  </a:txBody>
                  <a:tcPr marL="100584" marR="100584" marT="33603" marB="3360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AR" sz="1300" b="1" kern="1200" dirty="0">
                          <a:solidFill>
                            <a:schemeClr val="bg1"/>
                          </a:solidFill>
                          <a:latin typeface="+mn-lt"/>
                          <a:ea typeface="+mn-ea"/>
                          <a:cs typeface="+mn-cs"/>
                        </a:rPr>
                        <a:t>Gestos</a:t>
                      </a:r>
                    </a:p>
                    <a:p>
                      <a:pPr algn="ctr"/>
                      <a:endParaRPr lang="es-MX" sz="1300" b="1" kern="1200" dirty="0">
                        <a:solidFill>
                          <a:schemeClr val="bg1"/>
                        </a:solidFill>
                        <a:latin typeface="+mn-lt"/>
                        <a:ea typeface="+mn-ea"/>
                        <a:cs typeface="+mn-cs"/>
                      </a:endParaRPr>
                    </a:p>
                  </a:txBody>
                  <a:tcPr marL="100584" marR="100584" marT="33603" marB="3360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AR" sz="1300" b="1" kern="1200" dirty="0">
                          <a:solidFill>
                            <a:schemeClr val="bg1"/>
                          </a:solidFill>
                          <a:latin typeface="+mn-lt"/>
                          <a:ea typeface="+mn-ea"/>
                          <a:cs typeface="+mn-cs"/>
                        </a:rPr>
                        <a:t>GPS</a:t>
                      </a:r>
                    </a:p>
                    <a:p>
                      <a:pPr algn="ctr"/>
                      <a:endParaRPr lang="es-MX" sz="1300" b="1" kern="1200" dirty="0">
                        <a:solidFill>
                          <a:schemeClr val="bg1"/>
                        </a:solidFill>
                        <a:latin typeface="+mn-lt"/>
                        <a:ea typeface="+mn-ea"/>
                        <a:cs typeface="+mn-cs"/>
                      </a:endParaRPr>
                    </a:p>
                  </a:txBody>
                  <a:tcPr marL="100584" marR="100584" marT="33603" marB="3360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164297">
                <a:tc>
                  <a:txBody>
                    <a:bodyPr/>
                    <a:lstStyle/>
                    <a:p>
                      <a:pPr algn="ctr"/>
                      <a:r>
                        <a:rPr lang="es-AR" sz="1300" b="1" kern="1200" dirty="0">
                          <a:solidFill>
                            <a:schemeClr val="bg1"/>
                          </a:solidFill>
                          <a:latin typeface="+mn-lt"/>
                          <a:ea typeface="+mn-ea"/>
                          <a:cs typeface="+mn-cs"/>
                        </a:rPr>
                        <a:t>Código QR</a:t>
                      </a:r>
                    </a:p>
                    <a:p>
                      <a:pPr algn="ctr"/>
                      <a:endParaRPr lang="es-MX" sz="1300" b="1" kern="1200" dirty="0">
                        <a:solidFill>
                          <a:schemeClr val="bg1"/>
                        </a:solidFill>
                        <a:latin typeface="+mn-lt"/>
                        <a:ea typeface="+mn-ea"/>
                        <a:cs typeface="+mn-cs"/>
                      </a:endParaRPr>
                    </a:p>
                  </a:txBody>
                  <a:tcPr marL="100584" marR="100584" marT="33603" marB="3360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300" b="1" kern="1200" dirty="0" smtClean="0">
                          <a:solidFill>
                            <a:schemeClr val="bg1"/>
                          </a:solidFill>
                          <a:latin typeface="+mn-lt"/>
                          <a:ea typeface="+mn-ea"/>
                          <a:cs typeface="+mn-cs"/>
                        </a:rPr>
                        <a:t>Sensores</a:t>
                      </a:r>
                      <a:endParaRPr lang="es-MX" sz="1300" b="1" kern="1200" dirty="0">
                        <a:solidFill>
                          <a:schemeClr val="bg1"/>
                        </a:solidFill>
                        <a:latin typeface="+mn-lt"/>
                        <a:ea typeface="+mn-ea"/>
                        <a:cs typeface="+mn-cs"/>
                      </a:endParaRPr>
                    </a:p>
                  </a:txBody>
                  <a:tcPr marL="100584" marR="100584" marT="33603" marB="3360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MX" sz="1300" b="1" kern="1200" dirty="0">
                        <a:solidFill>
                          <a:schemeClr val="bg1"/>
                        </a:solidFill>
                        <a:latin typeface="+mn-lt"/>
                        <a:ea typeface="+mn-ea"/>
                        <a:cs typeface="+mn-cs"/>
                      </a:endParaRPr>
                    </a:p>
                  </a:txBody>
                  <a:tcPr marL="100584" marR="100584" marT="33603" marB="3360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pic>
        <p:nvPicPr>
          <p:cNvPr id="28" name="Gestos" descr="C:\Users\t-dantay\Documents\First24\cursorhandpointer.png">
            <a:hlinkClick r:id="rId14" action="ppaction://hlinksldjump"/>
          </p:cNvPr>
          <p:cNvPicPr>
            <a:picLocks noChangeAspect="1" noChangeArrowheads="1"/>
          </p:cNvPicPr>
          <p:nvPr>
            <p:custDataLst>
              <p:custData r:id="rId1"/>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4841979" y="2239958"/>
            <a:ext cx="374922" cy="336037"/>
          </a:xfrm>
          <a:prstGeom prst="rect">
            <a:avLst/>
          </a:prstGeom>
          <a:noFill/>
          <a:extLst>
            <a:ext uri="{909E8E84-426E-40DD-AFC4-6F175D3DCCD1}">
              <a14:hiddenFill xmlns:a14="http://schemas.microsoft.com/office/drawing/2010/main">
                <a:solidFill>
                  <a:srgbClr val="FFFFFF"/>
                </a:solidFill>
              </a14:hiddenFill>
            </a:ext>
          </a:extLst>
        </p:spPr>
      </p:pic>
      <p:pic>
        <p:nvPicPr>
          <p:cNvPr id="29" name="Aplicaciones" descr="C:\Users\t-dantay\Documents\Placeholders\print.png">
            <a:hlinkClick r:id="rId16" action="ppaction://hlinksldjump"/>
          </p:cNvPr>
          <p:cNvPicPr>
            <a:picLocks noChangeAspect="1" noChangeArrowheads="1"/>
          </p:cNvPicPr>
          <p:nvPr>
            <p:custDataLst>
              <p:custData r:id="rId2"/>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2861759" y="2239958"/>
            <a:ext cx="420644" cy="336037"/>
          </a:xfrm>
          <a:prstGeom prst="rect">
            <a:avLst/>
          </a:prstGeom>
          <a:noFill/>
          <a:extLst>
            <a:ext uri="{909E8E84-426E-40DD-AFC4-6F175D3DCCD1}">
              <a14:hiddenFill xmlns:a14="http://schemas.microsoft.com/office/drawing/2010/main">
                <a:solidFill>
                  <a:srgbClr val="FFFFFF"/>
                </a:solidFill>
              </a14:hiddenFill>
            </a:ext>
          </a:extLst>
        </p:spPr>
      </p:pic>
      <p:pic>
        <p:nvPicPr>
          <p:cNvPr id="30" name="SO" descr="C:\Users\t-dantay\Documents\Placeholders\setting.png">
            <a:hlinkClick r:id="rId18" action="ppaction://hlinksldjump"/>
          </p:cNvPr>
          <p:cNvPicPr>
            <a:picLocks noChangeAspect="1" noChangeArrowheads="1"/>
          </p:cNvPicPr>
          <p:nvPr>
            <p:custDataLst>
              <p:custData r:id="rId3"/>
            </p:custDataLst>
          </p:nvPr>
        </p:nvPicPr>
        <p:blipFill rotWithShape="1">
          <a:blip r:embed="rId19" cstate="print">
            <a:extLst>
              <a:ext uri="{28A0092B-C50C-407E-A947-70E740481C1C}">
                <a14:useLocalDpi xmlns:a14="http://schemas.microsoft.com/office/drawing/2010/main" val="0"/>
              </a:ext>
            </a:extLst>
          </a:blip>
          <a:srcRect t="13480" r="35484"/>
          <a:stretch/>
        </p:blipFill>
        <p:spPr bwMode="auto">
          <a:xfrm>
            <a:off x="6742990" y="1128583"/>
            <a:ext cx="495568" cy="338316"/>
          </a:xfrm>
          <a:prstGeom prst="rect">
            <a:avLst/>
          </a:prstGeom>
          <a:noFill/>
          <a:extLst>
            <a:ext uri="{909E8E84-426E-40DD-AFC4-6F175D3DCCD1}">
              <a14:hiddenFill xmlns:a14="http://schemas.microsoft.com/office/drawing/2010/main">
                <a:solidFill>
                  <a:srgbClr val="FFFFFF"/>
                </a:solidFill>
              </a14:hiddenFill>
            </a:ext>
          </a:extLst>
        </p:spPr>
      </p:pic>
      <p:pic>
        <p:nvPicPr>
          <p:cNvPr id="31" name="Bandas" descr="C:\Users\t-dantay\Documents\Placeholders\WiFi.png">
            <a:hlinkClick r:id="rId20" action="ppaction://hlinksldjump"/>
          </p:cNvPr>
          <p:cNvPicPr>
            <a:picLocks noChangeAspect="1" noChangeArrowheads="1"/>
          </p:cNvPicPr>
          <p:nvPr>
            <p:custDataLst>
              <p:custData r:id="rId4"/>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4762770" y="1128584"/>
            <a:ext cx="502944" cy="336037"/>
          </a:xfrm>
          <a:prstGeom prst="rect">
            <a:avLst/>
          </a:prstGeom>
          <a:noFill/>
          <a:extLst>
            <a:ext uri="{909E8E84-426E-40DD-AFC4-6F175D3DCCD1}">
              <a14:hiddenFill xmlns:a14="http://schemas.microsoft.com/office/drawing/2010/main">
                <a:solidFill>
                  <a:srgbClr val="FFFFFF"/>
                </a:solidFill>
              </a14:hiddenFill>
            </a:ext>
          </a:extLst>
        </p:spPr>
      </p:pic>
      <p:pic>
        <p:nvPicPr>
          <p:cNvPr id="32" name="Historia" descr="C:\Users\t-dantay\Documents\First24\calendar1.png">
            <a:hlinkClick r:id="rId22" action="ppaction://hlinksldjump"/>
          </p:cNvPr>
          <p:cNvPicPr>
            <a:picLocks noChangeAspect="1" noChangeArrowheads="1"/>
          </p:cNvPicPr>
          <p:nvPr>
            <p:custDataLst>
              <p:custData r:id="rId5"/>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2782551" y="1075662"/>
            <a:ext cx="649255" cy="446013"/>
          </a:xfrm>
          <a:prstGeom prst="rect">
            <a:avLst/>
          </a:prstGeom>
          <a:noFill/>
          <a:extLst>
            <a:ext uri="{909E8E84-426E-40DD-AFC4-6F175D3DCCD1}">
              <a14:hiddenFill xmlns:a14="http://schemas.microsoft.com/office/drawing/2010/main">
                <a:solidFill>
                  <a:srgbClr val="FFFFFF"/>
                </a:solidFill>
              </a14:hiddenFill>
            </a:ext>
          </a:extLst>
        </p:spPr>
      </p:pic>
      <p:pic>
        <p:nvPicPr>
          <p:cNvPr id="33" name="QR" descr="C:\Users\t-dantay\Documents\First24\camera1.png">
            <a:hlinkClick r:id="rId24" action="ppaction://hlinksldjump"/>
          </p:cNvPr>
          <p:cNvPicPr>
            <a:picLocks noChangeAspect="1" noChangeArrowheads="1"/>
          </p:cNvPicPr>
          <p:nvPr>
            <p:custDataLst>
              <p:custData r:id="rId6"/>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2808000" y="3456260"/>
            <a:ext cx="563877" cy="334800"/>
          </a:xfrm>
          <a:prstGeom prst="rect">
            <a:avLst/>
          </a:prstGeom>
          <a:noFill/>
          <a:extLst>
            <a:ext uri="{909E8E84-426E-40DD-AFC4-6F175D3DCCD1}">
              <a14:hiddenFill xmlns:a14="http://schemas.microsoft.com/office/drawing/2010/main">
                <a:solidFill>
                  <a:srgbClr val="FFFFFF"/>
                </a:solidFill>
              </a14:hiddenFill>
            </a:ext>
          </a:extLst>
        </p:spPr>
      </p:pic>
      <p:pic>
        <p:nvPicPr>
          <p:cNvPr id="34" name="GPS" descr="C:\Users\t-dantay\Documents\Placeholders\RSS.png">
            <a:hlinkClick r:id="rId26" action="ppaction://hlinksldjump"/>
          </p:cNvPr>
          <p:cNvPicPr>
            <a:picLocks noChangeAspect="1" noChangeArrowheads="1"/>
          </p:cNvPicPr>
          <p:nvPr>
            <p:custDataLst>
              <p:custData r:id="rId7"/>
            </p:custDataLst>
          </p:nvPr>
        </p:nvPicPr>
        <p:blipFill rotWithShape="1">
          <a:blip r:embed="rId27" cstate="print">
            <a:extLst>
              <a:ext uri="{28A0092B-C50C-407E-A947-70E740481C1C}">
                <a14:useLocalDpi xmlns:a14="http://schemas.microsoft.com/office/drawing/2010/main" val="0"/>
              </a:ext>
            </a:extLst>
          </a:blip>
          <a:srcRect t="19968" r="38684"/>
          <a:stretch/>
        </p:blipFill>
        <p:spPr bwMode="auto">
          <a:xfrm>
            <a:off x="6768000" y="2232000"/>
            <a:ext cx="353034" cy="334800"/>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n 5">
            <a:hlinkClick r:id="rId28" action="ppaction://hlinksldjump"/>
          </p:cNvPr>
          <p:cNvPicPr>
            <a:picLocks noChangeAspect="1"/>
          </p:cNvPicPr>
          <p:nvPr/>
        </p:nvPicPr>
        <p:blipFill>
          <a:blip r:embed="rId29"/>
          <a:stretch>
            <a:fillRect/>
          </a:stretch>
        </p:blipFill>
        <p:spPr>
          <a:xfrm>
            <a:off x="4542159" y="3513992"/>
            <a:ext cx="944165" cy="43364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2000"/>
                                        <p:tgtEl>
                                          <p:spTgt spid="1031"/>
                                        </p:tgtEl>
                                      </p:cBhvr>
                                    </p:animEffect>
                                    <p:set>
                                      <p:cBhvr>
                                        <p:cTn id="7" dur="1" fill="hold">
                                          <p:stCondLst>
                                            <p:cond delay="1999"/>
                                          </p:stCondLst>
                                        </p:cTn>
                                        <p:tgtEl>
                                          <p:spTgt spid="1031"/>
                                        </p:tgtEl>
                                        <p:attrNameLst>
                                          <p:attrName>style.visibility</p:attrName>
                                        </p:attrNameLst>
                                      </p:cBhvr>
                                      <p:to>
                                        <p:strVal val="hidden"/>
                                      </p:to>
                                    </p:set>
                                  </p:childTnLst>
                                </p:cTn>
                              </p:par>
                            </p:childTnLst>
                          </p:cTn>
                        </p:par>
                        <p:par>
                          <p:cTn id="8" fill="hold">
                            <p:stCondLst>
                              <p:cond delay="2000"/>
                            </p:stCondLst>
                            <p:childTnLst>
                              <p:par>
                                <p:cTn id="9" presetID="6" presetClass="emph" presetSubtype="0" fill="hold" nodeType="afterEffect">
                                  <p:stCondLst>
                                    <p:cond delay="0"/>
                                  </p:stCondLst>
                                  <p:childTnLst>
                                    <p:animScale>
                                      <p:cBhvr>
                                        <p:cTn id="10" dur="2000" fill="hold"/>
                                        <p:tgtEl>
                                          <p:spTgt spid="1029"/>
                                        </p:tgtEl>
                                      </p:cBhvr>
                                      <p:by x="300000" y="300000"/>
                                    </p:animScale>
                                  </p:childTnLst>
                                </p:cTn>
                              </p:par>
                            </p:childTnLst>
                          </p:cTn>
                        </p:par>
                        <p:par>
                          <p:cTn id="11" fill="hold">
                            <p:stCondLst>
                              <p:cond delay="4000"/>
                            </p:stCondLst>
                            <p:childTnLst>
                              <p:par>
                                <p:cTn id="12" presetID="9" presetClass="entr" presetSubtype="0" fill="hold" grpId="0" nodeType="afterEffect">
                                  <p:stCondLst>
                                    <p:cond delay="0"/>
                                  </p:stCondLst>
                                  <p:childTnLst>
                                    <p:set>
                                      <p:cBhvr>
                                        <p:cTn id="13" dur="1" fill="hold">
                                          <p:stCondLst>
                                            <p:cond delay="0"/>
                                          </p:stCondLst>
                                        </p:cTn>
                                        <p:tgtEl>
                                          <p:spTgt spid="81"/>
                                        </p:tgtEl>
                                        <p:attrNameLst>
                                          <p:attrName>style.visibility</p:attrName>
                                        </p:attrNameLst>
                                      </p:cBhvr>
                                      <p:to>
                                        <p:strVal val="visible"/>
                                      </p:to>
                                    </p:set>
                                    <p:animEffect transition="in" filter="dissolve">
                                      <p:cBhvr>
                                        <p:cTn id="14" dur="500"/>
                                        <p:tgtEl>
                                          <p:spTgt spid="81"/>
                                        </p:tgtEl>
                                      </p:cBhvr>
                                    </p:animEffect>
                                  </p:childTnLst>
                                </p:cTn>
                              </p:par>
                            </p:childTnLst>
                          </p:cTn>
                        </p:par>
                        <p:par>
                          <p:cTn id="15" fill="hold">
                            <p:stCondLst>
                              <p:cond delay="4500"/>
                            </p:stCondLst>
                            <p:childTnLst>
                              <p:par>
                                <p:cTn id="16" presetID="10" presetClass="exit" presetSubtype="0" fill="hold" grpId="1" nodeType="afterEffect">
                                  <p:stCondLst>
                                    <p:cond delay="2000"/>
                                  </p:stCondLst>
                                  <p:childTnLst>
                                    <p:animEffect transition="out" filter="fade">
                                      <p:cBhvr>
                                        <p:cTn id="17" dur="2000"/>
                                        <p:tgtEl>
                                          <p:spTgt spid="81"/>
                                        </p:tgtEl>
                                      </p:cBhvr>
                                    </p:animEffect>
                                    <p:set>
                                      <p:cBhvr>
                                        <p:cTn id="18" dur="1" fill="hold">
                                          <p:stCondLst>
                                            <p:cond delay="1999"/>
                                          </p:stCondLst>
                                        </p:cTn>
                                        <p:tgtEl>
                                          <p:spTgt spid="81"/>
                                        </p:tgtEl>
                                        <p:attrNameLst>
                                          <p:attrName>style.visibility</p:attrName>
                                        </p:attrNameLst>
                                      </p:cBhvr>
                                      <p:to>
                                        <p:strVal val="hidden"/>
                                      </p:to>
                                    </p:set>
                                  </p:childTnLst>
                                </p:cTn>
                              </p:par>
                              <p:par>
                                <p:cTn id="19" presetID="10" presetClass="exit" presetSubtype="0" fill="hold" nodeType="withEffect">
                                  <p:stCondLst>
                                    <p:cond delay="2000"/>
                                  </p:stCondLst>
                                  <p:childTnLst>
                                    <p:animEffect transition="out" filter="fade">
                                      <p:cBhvr>
                                        <p:cTn id="20" dur="2000"/>
                                        <p:tgtEl>
                                          <p:spTgt spid="1030"/>
                                        </p:tgtEl>
                                      </p:cBhvr>
                                    </p:animEffect>
                                    <p:set>
                                      <p:cBhvr>
                                        <p:cTn id="21" dur="1" fill="hold">
                                          <p:stCondLst>
                                            <p:cond delay="1999"/>
                                          </p:stCondLst>
                                        </p:cTn>
                                        <p:tgtEl>
                                          <p:spTgt spid="1030"/>
                                        </p:tgtEl>
                                        <p:attrNameLst>
                                          <p:attrName>style.visibility</p:attrName>
                                        </p:attrNameLst>
                                      </p:cBhvr>
                                      <p:to>
                                        <p:strVal val="hidden"/>
                                      </p:to>
                                    </p:set>
                                  </p:childTnLst>
                                </p:cTn>
                              </p:par>
                            </p:childTnLst>
                          </p:cTn>
                        </p:par>
                        <p:par>
                          <p:cTn id="22" fill="hold">
                            <p:stCondLst>
                              <p:cond delay="8500"/>
                            </p:stCondLst>
                            <p:childTnLst>
                              <p:par>
                                <p:cTn id="23" presetID="37" presetClass="entr" presetSubtype="0" fill="hold" nodeType="afterEffect">
                                  <p:stCondLst>
                                    <p:cond delay="0"/>
                                  </p:stCondLst>
                                  <p:childTnLst>
                                    <p:set>
                                      <p:cBhvr>
                                        <p:cTn id="24" dur="1" fill="hold">
                                          <p:stCondLst>
                                            <p:cond delay="0"/>
                                          </p:stCondLst>
                                        </p:cTn>
                                        <p:tgtEl>
                                          <p:spTgt spid="110"/>
                                        </p:tgtEl>
                                        <p:attrNameLst>
                                          <p:attrName>style.visibility</p:attrName>
                                        </p:attrNameLst>
                                      </p:cBhvr>
                                      <p:to>
                                        <p:strVal val="visible"/>
                                      </p:to>
                                    </p:set>
                                    <p:animEffect transition="in" filter="fade">
                                      <p:cBhvr>
                                        <p:cTn id="25" dur="1000"/>
                                        <p:tgtEl>
                                          <p:spTgt spid="110"/>
                                        </p:tgtEl>
                                      </p:cBhvr>
                                    </p:animEffect>
                                    <p:anim calcmode="lin" valueType="num">
                                      <p:cBhvr>
                                        <p:cTn id="26" dur="1000" fill="hold"/>
                                        <p:tgtEl>
                                          <p:spTgt spid="110"/>
                                        </p:tgtEl>
                                        <p:attrNameLst>
                                          <p:attrName>ppt_x</p:attrName>
                                        </p:attrNameLst>
                                      </p:cBhvr>
                                      <p:tavLst>
                                        <p:tav tm="0">
                                          <p:val>
                                            <p:strVal val="#ppt_x"/>
                                          </p:val>
                                        </p:tav>
                                        <p:tav tm="100000">
                                          <p:val>
                                            <p:strVal val="#ppt_x"/>
                                          </p:val>
                                        </p:tav>
                                      </p:tavLst>
                                    </p:anim>
                                    <p:anim calcmode="lin" valueType="num">
                                      <p:cBhvr>
                                        <p:cTn id="27" dur="900" decel="100000" fill="hold"/>
                                        <p:tgtEl>
                                          <p:spTgt spid="110"/>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10"/>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0"/>
                                        <p:tgtEl>
                                          <p:spTgt spid="26"/>
                                        </p:tgtEl>
                                      </p:cBhvr>
                                    </p:animEffect>
                                    <p:anim calcmode="lin" valueType="num">
                                      <p:cBhvr>
                                        <p:cTn id="32" dur="1000" fill="hold"/>
                                        <p:tgtEl>
                                          <p:spTgt spid="26"/>
                                        </p:tgtEl>
                                        <p:attrNameLst>
                                          <p:attrName>ppt_x</p:attrName>
                                        </p:attrNameLst>
                                      </p:cBhvr>
                                      <p:tavLst>
                                        <p:tav tm="0">
                                          <p:val>
                                            <p:strVal val="#ppt_x"/>
                                          </p:val>
                                        </p:tav>
                                        <p:tav tm="100000">
                                          <p:val>
                                            <p:strVal val="#ppt_x"/>
                                          </p:val>
                                        </p:tav>
                                      </p:tavLst>
                                    </p:anim>
                                    <p:anim calcmode="lin" valueType="num">
                                      <p:cBhvr>
                                        <p:cTn id="33" dur="900" decel="100000" fill="hold"/>
                                        <p:tgtEl>
                                          <p:spTgt spid="2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1000"/>
                                        <p:tgtEl>
                                          <p:spTgt spid="32"/>
                                        </p:tgtEl>
                                      </p:cBhvr>
                                    </p:animEffect>
                                    <p:anim calcmode="lin" valueType="num">
                                      <p:cBhvr>
                                        <p:cTn id="38" dur="1000" fill="hold"/>
                                        <p:tgtEl>
                                          <p:spTgt spid="32"/>
                                        </p:tgtEl>
                                        <p:attrNameLst>
                                          <p:attrName>ppt_x</p:attrName>
                                        </p:attrNameLst>
                                      </p:cBhvr>
                                      <p:tavLst>
                                        <p:tav tm="0">
                                          <p:val>
                                            <p:strVal val="#ppt_x"/>
                                          </p:val>
                                        </p:tav>
                                        <p:tav tm="100000">
                                          <p:val>
                                            <p:strVal val="#ppt_x"/>
                                          </p:val>
                                        </p:tav>
                                      </p:tavLst>
                                    </p:anim>
                                    <p:anim calcmode="lin" valueType="num">
                                      <p:cBhvr>
                                        <p:cTn id="39" dur="900" decel="100000" fill="hold"/>
                                        <p:tgtEl>
                                          <p:spTgt spid="32"/>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1000"/>
                                        <p:tgtEl>
                                          <p:spTgt spid="31"/>
                                        </p:tgtEl>
                                      </p:cBhvr>
                                    </p:animEffect>
                                    <p:anim calcmode="lin" valueType="num">
                                      <p:cBhvr>
                                        <p:cTn id="44" dur="1000" fill="hold"/>
                                        <p:tgtEl>
                                          <p:spTgt spid="31"/>
                                        </p:tgtEl>
                                        <p:attrNameLst>
                                          <p:attrName>ppt_x</p:attrName>
                                        </p:attrNameLst>
                                      </p:cBhvr>
                                      <p:tavLst>
                                        <p:tav tm="0">
                                          <p:val>
                                            <p:strVal val="#ppt_x"/>
                                          </p:val>
                                        </p:tav>
                                        <p:tav tm="100000">
                                          <p:val>
                                            <p:strVal val="#ppt_x"/>
                                          </p:val>
                                        </p:tav>
                                      </p:tavLst>
                                    </p:anim>
                                    <p:anim calcmode="lin" valueType="num">
                                      <p:cBhvr>
                                        <p:cTn id="45" dur="900" decel="100000" fill="hold"/>
                                        <p:tgtEl>
                                          <p:spTgt spid="31"/>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47" presetID="37"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1000"/>
                                        <p:tgtEl>
                                          <p:spTgt spid="30"/>
                                        </p:tgtEl>
                                      </p:cBhvr>
                                    </p:animEffect>
                                    <p:anim calcmode="lin" valueType="num">
                                      <p:cBhvr>
                                        <p:cTn id="50" dur="1000" fill="hold"/>
                                        <p:tgtEl>
                                          <p:spTgt spid="30"/>
                                        </p:tgtEl>
                                        <p:attrNameLst>
                                          <p:attrName>ppt_x</p:attrName>
                                        </p:attrNameLst>
                                      </p:cBhvr>
                                      <p:tavLst>
                                        <p:tav tm="0">
                                          <p:val>
                                            <p:strVal val="#ppt_x"/>
                                          </p:val>
                                        </p:tav>
                                        <p:tav tm="100000">
                                          <p:val>
                                            <p:strVal val="#ppt_x"/>
                                          </p:val>
                                        </p:tav>
                                      </p:tavLst>
                                    </p:anim>
                                    <p:anim calcmode="lin" valueType="num">
                                      <p:cBhvr>
                                        <p:cTn id="51" dur="900" decel="100000" fill="hold"/>
                                        <p:tgtEl>
                                          <p:spTgt spid="30"/>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53" presetID="37"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59" presetID="37"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1000"/>
                                        <p:tgtEl>
                                          <p:spTgt spid="28"/>
                                        </p:tgtEl>
                                      </p:cBhvr>
                                    </p:animEffect>
                                    <p:anim calcmode="lin" valueType="num">
                                      <p:cBhvr>
                                        <p:cTn id="62" dur="1000" fill="hold"/>
                                        <p:tgtEl>
                                          <p:spTgt spid="28"/>
                                        </p:tgtEl>
                                        <p:attrNameLst>
                                          <p:attrName>ppt_x</p:attrName>
                                        </p:attrNameLst>
                                      </p:cBhvr>
                                      <p:tavLst>
                                        <p:tav tm="0">
                                          <p:val>
                                            <p:strVal val="#ppt_x"/>
                                          </p:val>
                                        </p:tav>
                                        <p:tav tm="100000">
                                          <p:val>
                                            <p:strVal val="#ppt_x"/>
                                          </p:val>
                                        </p:tav>
                                      </p:tavLst>
                                    </p:anim>
                                    <p:anim calcmode="lin" valueType="num">
                                      <p:cBhvr>
                                        <p:cTn id="63" dur="900" decel="100000" fill="hold"/>
                                        <p:tgtEl>
                                          <p:spTgt spid="28"/>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65" presetID="37"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1000"/>
                                        <p:tgtEl>
                                          <p:spTgt spid="29"/>
                                        </p:tgtEl>
                                      </p:cBhvr>
                                    </p:animEffect>
                                    <p:anim calcmode="lin" valueType="num">
                                      <p:cBhvr>
                                        <p:cTn id="68" dur="1000" fill="hold"/>
                                        <p:tgtEl>
                                          <p:spTgt spid="29"/>
                                        </p:tgtEl>
                                        <p:attrNameLst>
                                          <p:attrName>ppt_x</p:attrName>
                                        </p:attrNameLst>
                                      </p:cBhvr>
                                      <p:tavLst>
                                        <p:tav tm="0">
                                          <p:val>
                                            <p:strVal val="#ppt_x"/>
                                          </p:val>
                                        </p:tav>
                                        <p:tav tm="100000">
                                          <p:val>
                                            <p:strVal val="#ppt_x"/>
                                          </p:val>
                                        </p:tav>
                                      </p:tavLst>
                                    </p:anim>
                                    <p:anim calcmode="lin" valueType="num">
                                      <p:cBhvr>
                                        <p:cTn id="69" dur="900" decel="100000" fill="hold"/>
                                        <p:tgtEl>
                                          <p:spTgt spid="29"/>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71" presetID="37"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1000"/>
                                        <p:tgtEl>
                                          <p:spTgt spid="33"/>
                                        </p:tgtEl>
                                      </p:cBhvr>
                                    </p:animEffect>
                                    <p:anim calcmode="lin" valueType="num">
                                      <p:cBhvr>
                                        <p:cTn id="74" dur="1000" fill="hold"/>
                                        <p:tgtEl>
                                          <p:spTgt spid="33"/>
                                        </p:tgtEl>
                                        <p:attrNameLst>
                                          <p:attrName>ppt_x</p:attrName>
                                        </p:attrNameLst>
                                      </p:cBhvr>
                                      <p:tavLst>
                                        <p:tav tm="0">
                                          <p:val>
                                            <p:strVal val="#ppt_x"/>
                                          </p:val>
                                        </p:tav>
                                        <p:tav tm="100000">
                                          <p:val>
                                            <p:strVal val="#ppt_x"/>
                                          </p:val>
                                        </p:tav>
                                      </p:tavLst>
                                    </p:anim>
                                    <p:anim calcmode="lin" valueType="num">
                                      <p:cBhvr>
                                        <p:cTn id="75" dur="900" decel="100000" fill="hold"/>
                                        <p:tgtEl>
                                          <p:spTgt spid="33"/>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par>
                                <p:cTn id="77" presetID="37" presetClass="entr" presetSubtype="0" fill="hold" nodeType="withEffect">
                                  <p:stCondLst>
                                    <p:cond delay="0"/>
                                  </p:stCondLst>
                                  <p:childTnLst>
                                    <p:set>
                                      <p:cBhvr>
                                        <p:cTn id="78" dur="1" fill="hold">
                                          <p:stCondLst>
                                            <p:cond delay="0"/>
                                          </p:stCondLst>
                                        </p:cTn>
                                        <p:tgtEl>
                                          <p:spTgt spid="1033"/>
                                        </p:tgtEl>
                                        <p:attrNameLst>
                                          <p:attrName>style.visibility</p:attrName>
                                        </p:attrNameLst>
                                      </p:cBhvr>
                                      <p:to>
                                        <p:strVal val="visible"/>
                                      </p:to>
                                    </p:set>
                                    <p:animEffect transition="in" filter="fade">
                                      <p:cBhvr>
                                        <p:cTn id="79" dur="1000"/>
                                        <p:tgtEl>
                                          <p:spTgt spid="1033"/>
                                        </p:tgtEl>
                                      </p:cBhvr>
                                    </p:animEffect>
                                    <p:anim calcmode="lin" valueType="num">
                                      <p:cBhvr>
                                        <p:cTn id="80" dur="1000" fill="hold"/>
                                        <p:tgtEl>
                                          <p:spTgt spid="1033"/>
                                        </p:tgtEl>
                                        <p:attrNameLst>
                                          <p:attrName>ppt_x</p:attrName>
                                        </p:attrNameLst>
                                      </p:cBhvr>
                                      <p:tavLst>
                                        <p:tav tm="0">
                                          <p:val>
                                            <p:strVal val="#ppt_x"/>
                                          </p:val>
                                        </p:tav>
                                        <p:tav tm="100000">
                                          <p:val>
                                            <p:strVal val="#ppt_x"/>
                                          </p:val>
                                        </p:tav>
                                      </p:tavLst>
                                    </p:anim>
                                    <p:anim calcmode="lin" valueType="num">
                                      <p:cBhvr>
                                        <p:cTn id="81" dur="900" decel="100000" fill="hold"/>
                                        <p:tgtEl>
                                          <p:spTgt spid="1033"/>
                                        </p:tgtEl>
                                        <p:attrNameLst>
                                          <p:attrName>ppt_y</p:attrName>
                                        </p:attrNameLst>
                                      </p:cBhvr>
                                      <p:tavLst>
                                        <p:tav tm="0">
                                          <p:val>
                                            <p:strVal val="#ppt_y+1"/>
                                          </p:val>
                                        </p:tav>
                                        <p:tav tm="100000">
                                          <p:val>
                                            <p:strVal val="#ppt_y-.03"/>
                                          </p:val>
                                        </p:tav>
                                      </p:tavLst>
                                    </p:anim>
                                    <p:anim calcmode="lin" valueType="num">
                                      <p:cBhvr>
                                        <p:cTn id="82" dur="100" accel="100000" fill="hold">
                                          <p:stCondLst>
                                            <p:cond delay="900"/>
                                          </p:stCondLst>
                                        </p:cTn>
                                        <p:tgtEl>
                                          <p:spTgt spid="1033"/>
                                        </p:tgtEl>
                                        <p:attrNameLst>
                                          <p:attrName>ppt_y</p:attrName>
                                        </p:attrNameLst>
                                      </p:cBhvr>
                                      <p:tavLst>
                                        <p:tav tm="0">
                                          <p:val>
                                            <p:strVal val="#ppt_y-.03"/>
                                          </p:val>
                                        </p:tav>
                                        <p:tav tm="100000">
                                          <p:val>
                                            <p:strVal val="#ppt_y"/>
                                          </p:val>
                                        </p:tav>
                                      </p:tavLst>
                                    </p:anim>
                                  </p:childTnLst>
                                </p:cTn>
                              </p:par>
                            </p:childTnLst>
                          </p:cTn>
                        </p:par>
                        <p:par>
                          <p:cTn id="83" fill="hold">
                            <p:stCondLst>
                              <p:cond delay="9500"/>
                            </p:stCondLst>
                            <p:childTnLst>
                              <p:par>
                                <p:cTn id="84" presetID="53" presetClass="entr" presetSubtype="16" fill="hold" nodeType="after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p:cTn id="86" dur="500" fill="hold"/>
                                        <p:tgtEl>
                                          <p:spTgt spid="27"/>
                                        </p:tgtEl>
                                        <p:attrNameLst>
                                          <p:attrName>ppt_w</p:attrName>
                                        </p:attrNameLst>
                                      </p:cBhvr>
                                      <p:tavLst>
                                        <p:tav tm="0">
                                          <p:val>
                                            <p:fltVal val="0"/>
                                          </p:val>
                                        </p:tav>
                                        <p:tav tm="100000">
                                          <p:val>
                                            <p:strVal val="#ppt_w"/>
                                          </p:val>
                                        </p:tav>
                                      </p:tavLst>
                                    </p:anim>
                                    <p:anim calcmode="lin" valueType="num">
                                      <p:cBhvr>
                                        <p:cTn id="87" dur="500" fill="hold"/>
                                        <p:tgtEl>
                                          <p:spTgt spid="27"/>
                                        </p:tgtEl>
                                        <p:attrNameLst>
                                          <p:attrName>ppt_h</p:attrName>
                                        </p:attrNameLst>
                                      </p:cBhvr>
                                      <p:tavLst>
                                        <p:tav tm="0">
                                          <p:val>
                                            <p:fltVal val="0"/>
                                          </p:val>
                                        </p:tav>
                                        <p:tav tm="100000">
                                          <p:val>
                                            <p:strVal val="#ppt_h"/>
                                          </p:val>
                                        </p:tav>
                                      </p:tavLst>
                                    </p:anim>
                                    <p:animEffect transition="in" filter="fade">
                                      <p:cBhvr>
                                        <p:cTn id="8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1"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ndo"/>
          <p:cNvSpPr/>
          <p:nvPr/>
        </p:nvSpPr>
        <p:spPr>
          <a:xfrm>
            <a:off x="1008000" y="324000"/>
            <a:ext cx="7812000" cy="4399200"/>
          </a:xfrm>
          <a:prstGeom prst="rect">
            <a:avLst/>
          </a:prstGeom>
          <a:solidFill>
            <a:schemeClr val="accent5"/>
          </a:solidFill>
          <a:ln>
            <a:solidFill>
              <a:schemeClr val="accent5"/>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grpSp>
        <p:nvGrpSpPr>
          <p:cNvPr id="3" name="Botonera"/>
          <p:cNvGrpSpPr/>
          <p:nvPr/>
        </p:nvGrpSpPr>
        <p:grpSpPr>
          <a:xfrm>
            <a:off x="9133656" y="2304132"/>
            <a:ext cx="360040" cy="2016224"/>
            <a:chOff x="9133656" y="2304132"/>
            <a:chExt cx="360040" cy="2016224"/>
          </a:xfrm>
        </p:grpSpPr>
        <p:sp>
          <p:nvSpPr>
            <p:cNvPr id="4"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6" name="Titulo"/>
          <p:cNvSpPr txBox="1"/>
          <p:nvPr/>
        </p:nvSpPr>
        <p:spPr>
          <a:xfrm>
            <a:off x="2580928" y="431924"/>
            <a:ext cx="4968552" cy="671878"/>
          </a:xfrm>
          <a:prstGeom prst="rect">
            <a:avLst/>
          </a:prstGeom>
          <a:noFill/>
        </p:spPr>
        <p:txBody>
          <a:bodyPr wrap="square" rtlCol="0">
            <a:spAutoFit/>
          </a:bodyPr>
          <a:lstStyle/>
          <a:p>
            <a:pPr algn="ctr"/>
            <a:r>
              <a:rPr lang="es-AR" sz="3600" dirty="0">
                <a:latin typeface="Bauhaus 93" pitchFamily="82" charset="0"/>
              </a:rPr>
              <a:t>2007</a:t>
            </a:r>
            <a:endParaRPr lang="es-MX" sz="3600" dirty="0">
              <a:latin typeface="Bauhaus 93" pitchFamily="82" charset="0"/>
            </a:endParaRPr>
          </a:p>
        </p:txBody>
      </p:sp>
      <p:sp>
        <p:nvSpPr>
          <p:cNvPr id="7" name="2 Marcador de texto"/>
          <p:cNvSpPr txBox="1">
            <a:spLocks/>
          </p:cNvSpPr>
          <p:nvPr/>
        </p:nvSpPr>
        <p:spPr>
          <a:xfrm>
            <a:off x="1644824" y="3960316"/>
            <a:ext cx="2222910" cy="442673"/>
          </a:xfrm>
          <a:prstGeom prst="rect">
            <a:avLst/>
          </a:prstGeom>
        </p:spPr>
        <p:txBody>
          <a:bodyPr>
            <a:noAutofit/>
          </a:bodyPr>
          <a:lstStyle/>
          <a:p>
            <a:pPr marL="342900" marR="0" lvl="0" indent="-342900" algn="ctr" defTabSz="914400" rtl="0" eaLnBrk="1" fontAlgn="auto" latinLnBrk="0" hangingPunct="1">
              <a:lnSpc>
                <a:spcPct val="100000"/>
              </a:lnSpc>
              <a:spcBef>
                <a:spcPct val="20000"/>
              </a:spcBef>
              <a:spcAft>
                <a:spcPts val="0"/>
              </a:spcAft>
              <a:buClrTx/>
              <a:buSzTx/>
              <a:tabLst/>
              <a:defRPr/>
            </a:pPr>
            <a:r>
              <a:rPr kumimoji="0" lang="es-ES_tradnl" sz="1400" b="1" i="0" u="none" strike="noStrike" kern="1200" cap="none" spc="0" normalizeH="0" baseline="0" noProof="0" dirty="0">
                <a:ln>
                  <a:noFill/>
                </a:ln>
                <a:solidFill>
                  <a:schemeClr val="tx1"/>
                </a:solidFill>
                <a:effectLst/>
                <a:uLnTx/>
                <a:uFillTx/>
                <a:latin typeface="+mn-lt"/>
                <a:ea typeface="+mn-ea"/>
                <a:cs typeface="+mn-cs"/>
              </a:rPr>
              <a:t>Apple</a:t>
            </a:r>
          </a:p>
          <a:p>
            <a:pPr marL="342900" marR="0" lvl="0" indent="-342900" algn="ctr" defTabSz="914400" rtl="0" eaLnBrk="1" fontAlgn="auto" latinLnBrk="0" hangingPunct="1">
              <a:lnSpc>
                <a:spcPct val="100000"/>
              </a:lnSpc>
              <a:spcBef>
                <a:spcPct val="20000"/>
              </a:spcBef>
              <a:spcAft>
                <a:spcPts val="0"/>
              </a:spcAft>
              <a:buClrTx/>
              <a:buSzTx/>
              <a:tabLst/>
              <a:defRPr/>
            </a:pPr>
            <a:r>
              <a:rPr lang="es-ES_tradnl" sz="1400" b="1" dirty="0"/>
              <a:t>iPhone</a:t>
            </a:r>
            <a:endParaRPr kumimoji="0" lang="es-AR" sz="1400" b="1" i="0" u="none" strike="noStrike" kern="1200" cap="none" spc="0" normalizeH="0" baseline="0" noProof="0" dirty="0">
              <a:ln>
                <a:noFill/>
              </a:ln>
              <a:solidFill>
                <a:schemeClr val="tx1"/>
              </a:solidFill>
              <a:effectLst/>
              <a:uLnTx/>
              <a:uFillTx/>
              <a:latin typeface="+mn-lt"/>
              <a:ea typeface="+mn-ea"/>
              <a:cs typeface="+mn-cs"/>
            </a:endParaRPr>
          </a:p>
        </p:txBody>
      </p:sp>
      <p:pic>
        <p:nvPicPr>
          <p:cNvPr id="8" name="8 Marcador de contenido" descr="apple-iphone-3g-01.jpg"/>
          <p:cNvPicPr>
            <a:picLocks noChangeAspect="1"/>
          </p:cNvPicPr>
          <p:nvPr/>
        </p:nvPicPr>
        <p:blipFill>
          <a:blip r:embed="rId4" cstate="print"/>
          <a:stretch>
            <a:fillRect/>
          </a:stretch>
        </p:blipFill>
        <p:spPr>
          <a:xfrm>
            <a:off x="1212776" y="1328837"/>
            <a:ext cx="3247624" cy="2565623"/>
          </a:xfrm>
          <a:prstGeom prst="rect">
            <a:avLst/>
          </a:prstGeom>
        </p:spPr>
      </p:pic>
      <p:sp>
        <p:nvSpPr>
          <p:cNvPr id="9" name="8 Cheurón"/>
          <p:cNvSpPr/>
          <p:nvPr/>
        </p:nvSpPr>
        <p:spPr>
          <a:xfrm rot="5400000">
            <a:off x="5018843" y="1450393"/>
            <a:ext cx="549096" cy="384367"/>
          </a:xfrm>
          <a:prstGeom prst="chevron">
            <a:avLst/>
          </a:prstGeom>
          <a:solidFill>
            <a:srgbClr val="FF9933"/>
          </a:solidFill>
          <a:ln>
            <a:solidFill>
              <a:srgbClr val="0000FF"/>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0" name="9 Grupo"/>
          <p:cNvGrpSpPr/>
          <p:nvPr/>
        </p:nvGrpSpPr>
        <p:grpSpPr>
          <a:xfrm>
            <a:off x="5533255" y="1327047"/>
            <a:ext cx="2855992" cy="356912"/>
            <a:chOff x="384367" y="749"/>
            <a:chExt cx="2855992" cy="356912"/>
          </a:xfrm>
        </p:grpSpPr>
        <p:sp>
          <p:nvSpPr>
            <p:cNvPr id="11" name="10 Redondear rectángulo de esquina del mismo lado"/>
            <p:cNvSpPr/>
            <p:nvPr/>
          </p:nvSpPr>
          <p:spPr>
            <a:xfrm rot="5400000">
              <a:off x="1633907" y="-1248791"/>
              <a:ext cx="356912" cy="2855992"/>
            </a:xfrm>
            <a:prstGeom prst="round2SameRect">
              <a:avLst/>
            </a:prstGeom>
            <a:ln>
              <a:solidFill>
                <a:srgbClr val="0000FF"/>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Redondear rectángulo de esquina del mismo lado 6"/>
            <p:cNvSpPr/>
            <p:nvPr/>
          </p:nvSpPr>
          <p:spPr>
            <a:xfrm>
              <a:off x="384368" y="18171"/>
              <a:ext cx="2838569" cy="3220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pPr>
              <a:r>
                <a:rPr lang="es-AR" sz="1900" kern="1200" dirty="0"/>
                <a:t>Teléfono Inteligente</a:t>
              </a:r>
              <a:endParaRPr lang="es-MX" sz="1900" kern="1200" dirty="0"/>
            </a:p>
          </p:txBody>
        </p:sp>
      </p:grpSp>
      <p:sp>
        <p:nvSpPr>
          <p:cNvPr id="13" name="12 Cheurón"/>
          <p:cNvSpPr/>
          <p:nvPr/>
        </p:nvSpPr>
        <p:spPr>
          <a:xfrm rot="5400000">
            <a:off x="5018843" y="1910688"/>
            <a:ext cx="549096" cy="384367"/>
          </a:xfrm>
          <a:prstGeom prst="chevron">
            <a:avLst/>
          </a:prstGeom>
          <a:solidFill>
            <a:srgbClr val="FF9933"/>
          </a:solidFill>
          <a:ln>
            <a:solidFill>
              <a:srgbClr val="0000FF"/>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4" name="13 Grupo"/>
          <p:cNvGrpSpPr/>
          <p:nvPr/>
        </p:nvGrpSpPr>
        <p:grpSpPr>
          <a:xfrm>
            <a:off x="5533255" y="1787343"/>
            <a:ext cx="2855992" cy="356912"/>
            <a:chOff x="384367" y="461045"/>
            <a:chExt cx="2855992" cy="356912"/>
          </a:xfrm>
        </p:grpSpPr>
        <p:sp>
          <p:nvSpPr>
            <p:cNvPr id="15" name="14 Redondear rectángulo de esquina del mismo lado"/>
            <p:cNvSpPr/>
            <p:nvPr/>
          </p:nvSpPr>
          <p:spPr>
            <a:xfrm rot="5400000">
              <a:off x="1633907" y="-788495"/>
              <a:ext cx="356912" cy="2855992"/>
            </a:xfrm>
            <a:prstGeom prst="round2SameRect">
              <a:avLst/>
            </a:prstGeom>
            <a:ln>
              <a:solidFill>
                <a:srgbClr val="0000FF"/>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 name="Redondear rectángulo de esquina del mismo lado 10"/>
            <p:cNvSpPr/>
            <p:nvPr/>
          </p:nvSpPr>
          <p:spPr>
            <a:xfrm>
              <a:off x="384368" y="478467"/>
              <a:ext cx="2838569" cy="3220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pPr>
              <a:r>
                <a:rPr lang="es-AR" sz="1900" kern="1200" dirty="0"/>
                <a:t>Pantalla Táctil y grande</a:t>
              </a:r>
              <a:endParaRPr lang="es-MX" sz="1900" kern="1200" dirty="0"/>
            </a:p>
          </p:txBody>
        </p:sp>
      </p:grpSp>
      <p:sp>
        <p:nvSpPr>
          <p:cNvPr id="17" name="16 Cheurón"/>
          <p:cNvSpPr/>
          <p:nvPr/>
        </p:nvSpPr>
        <p:spPr>
          <a:xfrm rot="5400000">
            <a:off x="5018843" y="2370984"/>
            <a:ext cx="549096" cy="384367"/>
          </a:xfrm>
          <a:prstGeom prst="chevron">
            <a:avLst/>
          </a:prstGeom>
          <a:solidFill>
            <a:srgbClr val="FF9933"/>
          </a:solidFill>
          <a:ln>
            <a:solidFill>
              <a:srgbClr val="0000FF"/>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8" name="17 Grupo"/>
          <p:cNvGrpSpPr/>
          <p:nvPr/>
        </p:nvGrpSpPr>
        <p:grpSpPr>
          <a:xfrm>
            <a:off x="5533255" y="2247639"/>
            <a:ext cx="2855992" cy="356912"/>
            <a:chOff x="384367" y="921341"/>
            <a:chExt cx="2855992" cy="356912"/>
          </a:xfrm>
        </p:grpSpPr>
        <p:sp>
          <p:nvSpPr>
            <p:cNvPr id="19" name="18 Redondear rectángulo de esquina del mismo lado"/>
            <p:cNvSpPr/>
            <p:nvPr/>
          </p:nvSpPr>
          <p:spPr>
            <a:xfrm rot="5400000">
              <a:off x="1633907" y="-328199"/>
              <a:ext cx="356912" cy="2855992"/>
            </a:xfrm>
            <a:prstGeom prst="round2SameRect">
              <a:avLst/>
            </a:prstGeom>
            <a:ln>
              <a:solidFill>
                <a:srgbClr val="0000FF"/>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 name="Redondear rectángulo de esquina del mismo lado 14"/>
            <p:cNvSpPr/>
            <p:nvPr/>
          </p:nvSpPr>
          <p:spPr>
            <a:xfrm>
              <a:off x="384368" y="938763"/>
              <a:ext cx="2838569" cy="3220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pPr>
              <a:r>
                <a:rPr lang="es-AR" sz="1900" kern="1200" dirty="0"/>
                <a:t>Memoria de 4, 8 y 16 GBs</a:t>
              </a:r>
              <a:endParaRPr lang="es-MX" sz="1900" kern="1200" dirty="0"/>
            </a:p>
          </p:txBody>
        </p:sp>
      </p:grpSp>
      <p:sp>
        <p:nvSpPr>
          <p:cNvPr id="21" name="20 Cheurón"/>
          <p:cNvSpPr/>
          <p:nvPr/>
        </p:nvSpPr>
        <p:spPr>
          <a:xfrm rot="5400000">
            <a:off x="5018843" y="2831280"/>
            <a:ext cx="549096" cy="384367"/>
          </a:xfrm>
          <a:prstGeom prst="chevron">
            <a:avLst/>
          </a:prstGeom>
          <a:solidFill>
            <a:srgbClr val="FF9933"/>
          </a:solidFill>
          <a:ln>
            <a:solidFill>
              <a:srgbClr val="0000FF"/>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22" name="21 Grupo"/>
          <p:cNvGrpSpPr/>
          <p:nvPr/>
        </p:nvGrpSpPr>
        <p:grpSpPr>
          <a:xfrm>
            <a:off x="5533255" y="2707933"/>
            <a:ext cx="2855992" cy="356912"/>
            <a:chOff x="384367" y="1381635"/>
            <a:chExt cx="2855992" cy="356912"/>
          </a:xfrm>
        </p:grpSpPr>
        <p:sp>
          <p:nvSpPr>
            <p:cNvPr id="23" name="22 Redondear rectángulo de esquina del mismo lado"/>
            <p:cNvSpPr/>
            <p:nvPr/>
          </p:nvSpPr>
          <p:spPr>
            <a:xfrm rot="5400000">
              <a:off x="1633907" y="132095"/>
              <a:ext cx="356912" cy="2855992"/>
            </a:xfrm>
            <a:prstGeom prst="round2SameRect">
              <a:avLst/>
            </a:prstGeom>
            <a:ln>
              <a:solidFill>
                <a:srgbClr val="0000FF"/>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4" name="Redondear rectángulo de esquina del mismo lado 18"/>
            <p:cNvSpPr/>
            <p:nvPr/>
          </p:nvSpPr>
          <p:spPr>
            <a:xfrm>
              <a:off x="384368" y="1399058"/>
              <a:ext cx="2838569" cy="3220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pPr>
              <a:r>
                <a:rPr lang="es-AR" sz="1900" dirty="0"/>
                <a:t>WiFi</a:t>
              </a:r>
              <a:endParaRPr lang="es-MX" sz="1900" kern="1200" dirty="0"/>
            </a:p>
          </p:txBody>
        </p:sp>
      </p:grpSp>
      <p:sp>
        <p:nvSpPr>
          <p:cNvPr id="25" name="24 Cheurón"/>
          <p:cNvSpPr/>
          <p:nvPr/>
        </p:nvSpPr>
        <p:spPr>
          <a:xfrm rot="5400000">
            <a:off x="5018843" y="3291576"/>
            <a:ext cx="549096" cy="384367"/>
          </a:xfrm>
          <a:prstGeom prst="chevron">
            <a:avLst/>
          </a:prstGeom>
          <a:solidFill>
            <a:srgbClr val="FF9933"/>
          </a:solidFill>
          <a:ln>
            <a:solidFill>
              <a:srgbClr val="0000FF"/>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26" name="25 Grupo"/>
          <p:cNvGrpSpPr/>
          <p:nvPr/>
        </p:nvGrpSpPr>
        <p:grpSpPr>
          <a:xfrm>
            <a:off x="5533255" y="3168229"/>
            <a:ext cx="2855992" cy="356912"/>
            <a:chOff x="384367" y="1841931"/>
            <a:chExt cx="2855992" cy="356912"/>
          </a:xfrm>
        </p:grpSpPr>
        <p:sp>
          <p:nvSpPr>
            <p:cNvPr id="27" name="26 Redondear rectángulo de esquina del mismo lado"/>
            <p:cNvSpPr/>
            <p:nvPr/>
          </p:nvSpPr>
          <p:spPr>
            <a:xfrm rot="5400000">
              <a:off x="1633907" y="592391"/>
              <a:ext cx="356912" cy="2855992"/>
            </a:xfrm>
            <a:prstGeom prst="round2SameRect">
              <a:avLst/>
            </a:prstGeom>
            <a:ln>
              <a:solidFill>
                <a:srgbClr val="0000FF"/>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 name="Redondear rectángulo de esquina del mismo lado 22"/>
            <p:cNvSpPr/>
            <p:nvPr/>
          </p:nvSpPr>
          <p:spPr>
            <a:xfrm>
              <a:off x="384368" y="1859354"/>
              <a:ext cx="2838569" cy="3220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pPr>
              <a:r>
                <a:rPr lang="es-AR" sz="1900" kern="1200" dirty="0"/>
                <a:t>Aplicaciones Descargables</a:t>
              </a:r>
              <a:endParaRPr lang="es-MX" sz="1900" kern="1200" dirty="0"/>
            </a:p>
          </p:txBody>
        </p:sp>
      </p:grpSp>
      <p:sp>
        <p:nvSpPr>
          <p:cNvPr id="29" name="28 Cheurón"/>
          <p:cNvSpPr/>
          <p:nvPr/>
        </p:nvSpPr>
        <p:spPr>
          <a:xfrm rot="5400000">
            <a:off x="5018843" y="3751871"/>
            <a:ext cx="549096" cy="384367"/>
          </a:xfrm>
          <a:prstGeom prst="chevron">
            <a:avLst/>
          </a:prstGeom>
          <a:solidFill>
            <a:srgbClr val="FF9933"/>
          </a:solidFill>
          <a:ln>
            <a:solidFill>
              <a:srgbClr val="0000FF"/>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0" name="29 Grupo"/>
          <p:cNvGrpSpPr/>
          <p:nvPr/>
        </p:nvGrpSpPr>
        <p:grpSpPr>
          <a:xfrm>
            <a:off x="5533255" y="3628525"/>
            <a:ext cx="2855992" cy="356912"/>
            <a:chOff x="384367" y="2302227"/>
            <a:chExt cx="2855992" cy="356912"/>
          </a:xfrm>
        </p:grpSpPr>
        <p:sp>
          <p:nvSpPr>
            <p:cNvPr id="31" name="30 Redondear rectángulo de esquina del mismo lado"/>
            <p:cNvSpPr/>
            <p:nvPr/>
          </p:nvSpPr>
          <p:spPr>
            <a:xfrm rot="5400000">
              <a:off x="1633907" y="1052687"/>
              <a:ext cx="356912" cy="2855992"/>
            </a:xfrm>
            <a:prstGeom prst="round2SameRect">
              <a:avLst/>
            </a:prstGeom>
            <a:ln>
              <a:solidFill>
                <a:srgbClr val="0000FF"/>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2" name="Redondear rectángulo de esquina del mismo lado 26"/>
            <p:cNvSpPr/>
            <p:nvPr/>
          </p:nvSpPr>
          <p:spPr>
            <a:xfrm>
              <a:off x="384368" y="2319650"/>
              <a:ext cx="2838569" cy="3220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pPr>
              <a:r>
                <a:rPr lang="es-AR" sz="1900" dirty="0"/>
                <a:t>GPS</a:t>
              </a:r>
              <a:endParaRPr lang="es-MX" sz="1900" kern="1200" dirty="0"/>
            </a:p>
          </p:txBody>
        </p:sp>
      </p:grpSp>
      <p:cxnSp>
        <p:nvCxnSpPr>
          <p:cNvPr id="33"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34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ppt_w*0.05"/>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anim calcmode="lin" valueType="num">
                                      <p:cBhvr>
                                        <p:cTn id="9" dur="500" fill="hold"/>
                                        <p:tgtEl>
                                          <p:spTgt spid="6"/>
                                        </p:tgtEl>
                                        <p:attrNameLst>
                                          <p:attrName>ppt_x</p:attrName>
                                        </p:attrNameLst>
                                      </p:cBhvr>
                                      <p:tavLst>
                                        <p:tav tm="0">
                                          <p:val>
                                            <p:strVal val="#ppt_x-.2"/>
                                          </p:val>
                                        </p:tav>
                                        <p:tav tm="100000">
                                          <p:val>
                                            <p:strVal val="#ppt_x"/>
                                          </p:val>
                                        </p:tav>
                                      </p:tavLst>
                                    </p:anim>
                                    <p:anim calcmode="lin" valueType="num">
                                      <p:cBhvr>
                                        <p:cTn id="10" dur="500" fill="hold"/>
                                        <p:tgtEl>
                                          <p:spTgt spid="6"/>
                                        </p:tgtEl>
                                        <p:attrNameLst>
                                          <p:attrName>ppt_y</p:attrName>
                                        </p:attrNameLst>
                                      </p:cBhvr>
                                      <p:tavLst>
                                        <p:tav tm="0">
                                          <p:val>
                                            <p:strVal val="#ppt_y"/>
                                          </p:val>
                                        </p:tav>
                                        <p:tav tm="100000">
                                          <p:val>
                                            <p:strVal val="#ppt_y"/>
                                          </p:val>
                                        </p:tav>
                                      </p:tavLst>
                                    </p:anim>
                                    <p:animEffect transition="in" filter="fade">
                                      <p:cBhvr>
                                        <p:cTn id="11" dur="500"/>
                                        <p:tgtEl>
                                          <p:spTgt spid="6"/>
                                        </p:tgtEl>
                                      </p:cBhvr>
                                    </p:animEffect>
                                  </p:childTnLst>
                                </p:cTn>
                              </p:par>
                            </p:childTnLst>
                          </p:cTn>
                        </p:par>
                        <p:par>
                          <p:cTn id="12" fill="hold">
                            <p:stCondLst>
                              <p:cond delay="50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1000"/>
                                        <p:tgtEl>
                                          <p:spTgt spid="8"/>
                                        </p:tgtEl>
                                      </p:cBhvr>
                                    </p:animEffect>
                                  </p:childTnLst>
                                </p:cTn>
                              </p:par>
                            </p:childTnLst>
                          </p:cTn>
                        </p:par>
                        <p:par>
                          <p:cTn id="16" fill="hold">
                            <p:stCondLst>
                              <p:cond delay="1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p:cTn id="19" dur="500" fill="hold"/>
                                        <p:tgtEl>
                                          <p:spTgt spid="7">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
                                            <p:txEl>
                                              <p:pRg st="0" end="0"/>
                                            </p:txEl>
                                          </p:spTgt>
                                        </p:tgtEl>
                                        <p:attrNameLst>
                                          <p:attrName>ppt_y</p:attrName>
                                        </p:attrNameLst>
                                      </p:cBhvr>
                                      <p:tavLst>
                                        <p:tav tm="0">
                                          <p:val>
                                            <p:strVal val="#ppt_y"/>
                                          </p:val>
                                        </p:tav>
                                        <p:tav tm="100000">
                                          <p:val>
                                            <p:strVal val="#ppt_y"/>
                                          </p:val>
                                        </p:tav>
                                      </p:tavLst>
                                    </p:anim>
                                    <p:anim calcmode="lin" valueType="num">
                                      <p:cBhvr>
                                        <p:cTn id="21" dur="500" fill="hold"/>
                                        <p:tgtEl>
                                          <p:spTgt spid="7">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
                                            <p:txEl>
                                              <p:pRg st="0" end="0"/>
                                            </p:txEl>
                                          </p:spTgt>
                                        </p:tgtEl>
                                      </p:cBhvr>
                                    </p:animEffect>
                                  </p:childTnLst>
                                </p:cTn>
                              </p:par>
                            </p:childTnLst>
                          </p:cTn>
                        </p:par>
                        <p:par>
                          <p:cTn id="24" fill="hold">
                            <p:stCondLst>
                              <p:cond delay="22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7">
                                            <p:txEl>
                                              <p:pRg st="1" end="1"/>
                                            </p:txEl>
                                          </p:spTgt>
                                        </p:tgtEl>
                                        <p:attrNameLst>
                                          <p:attrName>style.visibility</p:attrName>
                                        </p:attrNameLst>
                                      </p:cBhvr>
                                      <p:to>
                                        <p:strVal val="visible"/>
                                      </p:to>
                                    </p:set>
                                    <p:anim calcmode="lin" valueType="num">
                                      <p:cBhvr>
                                        <p:cTn id="27" dur="500" fill="hold"/>
                                        <p:tgtEl>
                                          <p:spTgt spid="7">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7">
                                            <p:txEl>
                                              <p:pRg st="1" end="1"/>
                                            </p:txEl>
                                          </p:spTgt>
                                        </p:tgtEl>
                                        <p:attrNameLst>
                                          <p:attrName>ppt_y</p:attrName>
                                        </p:attrNameLst>
                                      </p:cBhvr>
                                      <p:tavLst>
                                        <p:tav tm="0">
                                          <p:val>
                                            <p:strVal val="#ppt_y"/>
                                          </p:val>
                                        </p:tav>
                                        <p:tav tm="100000">
                                          <p:val>
                                            <p:strVal val="#ppt_y"/>
                                          </p:val>
                                        </p:tav>
                                      </p:tavLst>
                                    </p:anim>
                                    <p:anim calcmode="lin" valueType="num">
                                      <p:cBhvr>
                                        <p:cTn id="29" dur="500" fill="hold"/>
                                        <p:tgtEl>
                                          <p:spTgt spid="7">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7">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7">
                                            <p:txEl>
                                              <p:pRg st="1" end="1"/>
                                            </p:txEl>
                                          </p:spTgt>
                                        </p:tgtEl>
                                      </p:cBhvr>
                                    </p:animEffect>
                                  </p:childTnLst>
                                </p:cTn>
                              </p:par>
                            </p:childTnLst>
                          </p:cTn>
                        </p:par>
                        <p:par>
                          <p:cTn id="32" fill="hold">
                            <p:stCondLst>
                              <p:cond delay="2950"/>
                            </p:stCondLst>
                            <p:childTnLst>
                              <p:par>
                                <p:cTn id="33" presetID="12" presetClass="entr" presetSubtype="4"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slide(fromBottom)">
                                      <p:cBhvr>
                                        <p:cTn id="35" dur="500"/>
                                        <p:tgtEl>
                                          <p:spTgt spid="10"/>
                                        </p:tgtEl>
                                      </p:cBhvr>
                                    </p:animEffect>
                                  </p:childTnLst>
                                </p:cTn>
                              </p:par>
                            </p:childTnLst>
                          </p:cTn>
                        </p:par>
                        <p:par>
                          <p:cTn id="36" fill="hold">
                            <p:stCondLst>
                              <p:cond delay="3450"/>
                            </p:stCondLst>
                            <p:childTnLst>
                              <p:par>
                                <p:cTn id="37" presetID="39" presetClass="entr" presetSubtype="0" accel="10000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ppt_h</p:attrName>
                                        </p:attrNameLst>
                                      </p:cBhvr>
                                      <p:tavLst>
                                        <p:tav tm="0">
                                          <p:val>
                                            <p:strVal val="#ppt_h/20"/>
                                          </p:val>
                                        </p:tav>
                                        <p:tav tm="50000">
                                          <p:val>
                                            <p:strVal val="#ppt_h/20"/>
                                          </p:val>
                                        </p:tav>
                                        <p:tav tm="100000">
                                          <p:val>
                                            <p:strVal val="#ppt_h"/>
                                          </p:val>
                                        </p:tav>
                                      </p:tavLst>
                                    </p:anim>
                                    <p:anim calcmode="lin" valueType="num">
                                      <p:cBhvr>
                                        <p:cTn id="40" dur="500" fill="hold"/>
                                        <p:tgtEl>
                                          <p:spTgt spid="9"/>
                                        </p:tgtEl>
                                        <p:attrNameLst>
                                          <p:attrName>ppt_w</p:attrName>
                                        </p:attrNameLst>
                                      </p:cBhvr>
                                      <p:tavLst>
                                        <p:tav tm="0">
                                          <p:val>
                                            <p:strVal val="#ppt_w+.3"/>
                                          </p:val>
                                        </p:tav>
                                        <p:tav tm="50000">
                                          <p:val>
                                            <p:strVal val="#ppt_w+.3"/>
                                          </p:val>
                                        </p:tav>
                                        <p:tav tm="100000">
                                          <p:val>
                                            <p:strVal val="#ppt_w"/>
                                          </p:val>
                                        </p:tav>
                                      </p:tavLst>
                                    </p:anim>
                                    <p:anim calcmode="lin" valueType="num">
                                      <p:cBhvr>
                                        <p:cTn id="41" dur="500" fill="hold"/>
                                        <p:tgtEl>
                                          <p:spTgt spid="9"/>
                                        </p:tgtEl>
                                        <p:attrNameLst>
                                          <p:attrName>ppt_x</p:attrName>
                                        </p:attrNameLst>
                                      </p:cBhvr>
                                      <p:tavLst>
                                        <p:tav tm="0">
                                          <p:val>
                                            <p:strVal val="#ppt_x-.3"/>
                                          </p:val>
                                        </p:tav>
                                        <p:tav tm="50000">
                                          <p:val>
                                            <p:strVal val="#ppt_x"/>
                                          </p:val>
                                        </p:tav>
                                        <p:tav tm="100000">
                                          <p:val>
                                            <p:strVal val="#ppt_x"/>
                                          </p:val>
                                        </p:tav>
                                      </p:tavLst>
                                    </p:anim>
                                    <p:anim calcmode="lin" valueType="num">
                                      <p:cBhvr>
                                        <p:cTn id="42" dur="500" fill="hold"/>
                                        <p:tgtEl>
                                          <p:spTgt spid="9"/>
                                        </p:tgtEl>
                                        <p:attrNameLst>
                                          <p:attrName>ppt_y</p:attrName>
                                        </p:attrNameLst>
                                      </p:cBhvr>
                                      <p:tavLst>
                                        <p:tav tm="0">
                                          <p:val>
                                            <p:strVal val="#ppt_y"/>
                                          </p:val>
                                        </p:tav>
                                        <p:tav tm="100000">
                                          <p:val>
                                            <p:strVal val="#ppt_y"/>
                                          </p:val>
                                        </p:tav>
                                      </p:tavLst>
                                    </p:anim>
                                  </p:childTnLst>
                                </p:cTn>
                              </p:par>
                            </p:childTnLst>
                          </p:cTn>
                        </p:par>
                        <p:par>
                          <p:cTn id="43" fill="hold">
                            <p:stCondLst>
                              <p:cond delay="3950"/>
                            </p:stCondLst>
                            <p:childTnLst>
                              <p:par>
                                <p:cTn id="44" presetID="42" presetClass="entr" presetSubtype="0"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childTnLst>
                          </p:cTn>
                        </p:par>
                        <p:par>
                          <p:cTn id="49" fill="hold">
                            <p:stCondLst>
                              <p:cond delay="4950"/>
                            </p:stCondLst>
                            <p:childTnLst>
                              <p:par>
                                <p:cTn id="50" presetID="39" presetClass="entr" presetSubtype="0" accel="100000" fill="hold" nodeType="after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ppt_h</p:attrName>
                                        </p:attrNameLst>
                                      </p:cBhvr>
                                      <p:tavLst>
                                        <p:tav tm="0">
                                          <p:val>
                                            <p:strVal val="#ppt_h/20"/>
                                          </p:val>
                                        </p:tav>
                                        <p:tav tm="50000">
                                          <p:val>
                                            <p:strVal val="#ppt_h/20"/>
                                          </p:val>
                                        </p:tav>
                                        <p:tav tm="100000">
                                          <p:val>
                                            <p:strVal val="#ppt_h"/>
                                          </p:val>
                                        </p:tav>
                                      </p:tavLst>
                                    </p:anim>
                                    <p:anim calcmode="lin" valueType="num">
                                      <p:cBhvr>
                                        <p:cTn id="53" dur="500" fill="hold"/>
                                        <p:tgtEl>
                                          <p:spTgt spid="13"/>
                                        </p:tgtEl>
                                        <p:attrNameLst>
                                          <p:attrName>ppt_w</p:attrName>
                                        </p:attrNameLst>
                                      </p:cBhvr>
                                      <p:tavLst>
                                        <p:tav tm="0">
                                          <p:val>
                                            <p:strVal val="#ppt_w+.3"/>
                                          </p:val>
                                        </p:tav>
                                        <p:tav tm="50000">
                                          <p:val>
                                            <p:strVal val="#ppt_w+.3"/>
                                          </p:val>
                                        </p:tav>
                                        <p:tav tm="100000">
                                          <p:val>
                                            <p:strVal val="#ppt_w"/>
                                          </p:val>
                                        </p:tav>
                                      </p:tavLst>
                                    </p:anim>
                                    <p:anim calcmode="lin" valueType="num">
                                      <p:cBhvr>
                                        <p:cTn id="54" dur="500" fill="hold"/>
                                        <p:tgtEl>
                                          <p:spTgt spid="13"/>
                                        </p:tgtEl>
                                        <p:attrNameLst>
                                          <p:attrName>ppt_x</p:attrName>
                                        </p:attrNameLst>
                                      </p:cBhvr>
                                      <p:tavLst>
                                        <p:tav tm="0">
                                          <p:val>
                                            <p:strVal val="#ppt_x-.3"/>
                                          </p:val>
                                        </p:tav>
                                        <p:tav tm="50000">
                                          <p:val>
                                            <p:strVal val="#ppt_x"/>
                                          </p:val>
                                        </p:tav>
                                        <p:tav tm="100000">
                                          <p:val>
                                            <p:strVal val="#ppt_x"/>
                                          </p:val>
                                        </p:tav>
                                      </p:tavLst>
                                    </p:anim>
                                    <p:anim calcmode="lin" valueType="num">
                                      <p:cBhvr>
                                        <p:cTn id="55" dur="500" fill="hold"/>
                                        <p:tgtEl>
                                          <p:spTgt spid="13"/>
                                        </p:tgtEl>
                                        <p:attrNameLst>
                                          <p:attrName>ppt_y</p:attrName>
                                        </p:attrNameLst>
                                      </p:cBhvr>
                                      <p:tavLst>
                                        <p:tav tm="0">
                                          <p:val>
                                            <p:strVal val="#ppt_y"/>
                                          </p:val>
                                        </p:tav>
                                        <p:tav tm="100000">
                                          <p:val>
                                            <p:strVal val="#ppt_y"/>
                                          </p:val>
                                        </p:tav>
                                      </p:tavLst>
                                    </p:anim>
                                  </p:childTnLst>
                                </p:cTn>
                              </p:par>
                            </p:childTnLst>
                          </p:cTn>
                        </p:par>
                        <p:par>
                          <p:cTn id="56" fill="hold">
                            <p:stCondLst>
                              <p:cond delay="5450"/>
                            </p:stCondLst>
                            <p:childTnLst>
                              <p:par>
                                <p:cTn id="57" presetID="42" presetClass="entr" presetSubtype="0" fill="hold"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1000"/>
                                        <p:tgtEl>
                                          <p:spTgt spid="18"/>
                                        </p:tgtEl>
                                      </p:cBhvr>
                                    </p:animEffect>
                                    <p:anim calcmode="lin" valueType="num">
                                      <p:cBhvr>
                                        <p:cTn id="60" dur="1000" fill="hold"/>
                                        <p:tgtEl>
                                          <p:spTgt spid="18"/>
                                        </p:tgtEl>
                                        <p:attrNameLst>
                                          <p:attrName>ppt_x</p:attrName>
                                        </p:attrNameLst>
                                      </p:cBhvr>
                                      <p:tavLst>
                                        <p:tav tm="0">
                                          <p:val>
                                            <p:strVal val="#ppt_x"/>
                                          </p:val>
                                        </p:tav>
                                        <p:tav tm="100000">
                                          <p:val>
                                            <p:strVal val="#ppt_x"/>
                                          </p:val>
                                        </p:tav>
                                      </p:tavLst>
                                    </p:anim>
                                    <p:anim calcmode="lin" valueType="num">
                                      <p:cBhvr>
                                        <p:cTn id="61" dur="1000" fill="hold"/>
                                        <p:tgtEl>
                                          <p:spTgt spid="18"/>
                                        </p:tgtEl>
                                        <p:attrNameLst>
                                          <p:attrName>ppt_y</p:attrName>
                                        </p:attrNameLst>
                                      </p:cBhvr>
                                      <p:tavLst>
                                        <p:tav tm="0">
                                          <p:val>
                                            <p:strVal val="#ppt_y+.1"/>
                                          </p:val>
                                        </p:tav>
                                        <p:tav tm="100000">
                                          <p:val>
                                            <p:strVal val="#ppt_y"/>
                                          </p:val>
                                        </p:tav>
                                      </p:tavLst>
                                    </p:anim>
                                  </p:childTnLst>
                                </p:cTn>
                              </p:par>
                            </p:childTnLst>
                          </p:cTn>
                        </p:par>
                        <p:par>
                          <p:cTn id="62" fill="hold">
                            <p:stCondLst>
                              <p:cond delay="6450"/>
                            </p:stCondLst>
                            <p:childTnLst>
                              <p:par>
                                <p:cTn id="63" presetID="39" presetClass="entr" presetSubtype="0" accel="100000" fill="hold" nodeType="after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500" fill="hold"/>
                                        <p:tgtEl>
                                          <p:spTgt spid="17"/>
                                        </p:tgtEl>
                                        <p:attrNameLst>
                                          <p:attrName>ppt_h</p:attrName>
                                        </p:attrNameLst>
                                      </p:cBhvr>
                                      <p:tavLst>
                                        <p:tav tm="0">
                                          <p:val>
                                            <p:strVal val="#ppt_h/20"/>
                                          </p:val>
                                        </p:tav>
                                        <p:tav tm="50000">
                                          <p:val>
                                            <p:strVal val="#ppt_h/20"/>
                                          </p:val>
                                        </p:tav>
                                        <p:tav tm="100000">
                                          <p:val>
                                            <p:strVal val="#ppt_h"/>
                                          </p:val>
                                        </p:tav>
                                      </p:tavLst>
                                    </p:anim>
                                    <p:anim calcmode="lin" valueType="num">
                                      <p:cBhvr>
                                        <p:cTn id="66" dur="500" fill="hold"/>
                                        <p:tgtEl>
                                          <p:spTgt spid="17"/>
                                        </p:tgtEl>
                                        <p:attrNameLst>
                                          <p:attrName>ppt_w</p:attrName>
                                        </p:attrNameLst>
                                      </p:cBhvr>
                                      <p:tavLst>
                                        <p:tav tm="0">
                                          <p:val>
                                            <p:strVal val="#ppt_w+.3"/>
                                          </p:val>
                                        </p:tav>
                                        <p:tav tm="50000">
                                          <p:val>
                                            <p:strVal val="#ppt_w+.3"/>
                                          </p:val>
                                        </p:tav>
                                        <p:tav tm="100000">
                                          <p:val>
                                            <p:strVal val="#ppt_w"/>
                                          </p:val>
                                        </p:tav>
                                      </p:tavLst>
                                    </p:anim>
                                    <p:anim calcmode="lin" valueType="num">
                                      <p:cBhvr>
                                        <p:cTn id="67" dur="500" fill="hold"/>
                                        <p:tgtEl>
                                          <p:spTgt spid="17"/>
                                        </p:tgtEl>
                                        <p:attrNameLst>
                                          <p:attrName>ppt_x</p:attrName>
                                        </p:attrNameLst>
                                      </p:cBhvr>
                                      <p:tavLst>
                                        <p:tav tm="0">
                                          <p:val>
                                            <p:strVal val="#ppt_x-.3"/>
                                          </p:val>
                                        </p:tav>
                                        <p:tav tm="50000">
                                          <p:val>
                                            <p:strVal val="#ppt_x"/>
                                          </p:val>
                                        </p:tav>
                                        <p:tav tm="100000">
                                          <p:val>
                                            <p:strVal val="#ppt_x"/>
                                          </p:val>
                                        </p:tav>
                                      </p:tavLst>
                                    </p:anim>
                                    <p:anim calcmode="lin" valueType="num">
                                      <p:cBhvr>
                                        <p:cTn id="68" dur="500" fill="hold"/>
                                        <p:tgtEl>
                                          <p:spTgt spid="17"/>
                                        </p:tgtEl>
                                        <p:attrNameLst>
                                          <p:attrName>ppt_y</p:attrName>
                                        </p:attrNameLst>
                                      </p:cBhvr>
                                      <p:tavLst>
                                        <p:tav tm="0">
                                          <p:val>
                                            <p:strVal val="#ppt_y"/>
                                          </p:val>
                                        </p:tav>
                                        <p:tav tm="100000">
                                          <p:val>
                                            <p:strVal val="#ppt_y"/>
                                          </p:val>
                                        </p:tav>
                                      </p:tavLst>
                                    </p:anim>
                                  </p:childTnLst>
                                </p:cTn>
                              </p:par>
                            </p:childTnLst>
                          </p:cTn>
                        </p:par>
                        <p:par>
                          <p:cTn id="69" fill="hold">
                            <p:stCondLst>
                              <p:cond delay="6950"/>
                            </p:stCondLst>
                            <p:childTnLst>
                              <p:par>
                                <p:cTn id="70" presetID="42" presetClass="entr" presetSubtype="0" fill="hold"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1000"/>
                                        <p:tgtEl>
                                          <p:spTgt spid="22"/>
                                        </p:tgtEl>
                                      </p:cBhvr>
                                    </p:animEffect>
                                    <p:anim calcmode="lin" valueType="num">
                                      <p:cBhvr>
                                        <p:cTn id="73" dur="1000" fill="hold"/>
                                        <p:tgtEl>
                                          <p:spTgt spid="22"/>
                                        </p:tgtEl>
                                        <p:attrNameLst>
                                          <p:attrName>ppt_x</p:attrName>
                                        </p:attrNameLst>
                                      </p:cBhvr>
                                      <p:tavLst>
                                        <p:tav tm="0">
                                          <p:val>
                                            <p:strVal val="#ppt_x"/>
                                          </p:val>
                                        </p:tav>
                                        <p:tav tm="100000">
                                          <p:val>
                                            <p:strVal val="#ppt_x"/>
                                          </p:val>
                                        </p:tav>
                                      </p:tavLst>
                                    </p:anim>
                                    <p:anim calcmode="lin" valueType="num">
                                      <p:cBhvr>
                                        <p:cTn id="74" dur="1000" fill="hold"/>
                                        <p:tgtEl>
                                          <p:spTgt spid="22"/>
                                        </p:tgtEl>
                                        <p:attrNameLst>
                                          <p:attrName>ppt_y</p:attrName>
                                        </p:attrNameLst>
                                      </p:cBhvr>
                                      <p:tavLst>
                                        <p:tav tm="0">
                                          <p:val>
                                            <p:strVal val="#ppt_y+.1"/>
                                          </p:val>
                                        </p:tav>
                                        <p:tav tm="100000">
                                          <p:val>
                                            <p:strVal val="#ppt_y"/>
                                          </p:val>
                                        </p:tav>
                                      </p:tavLst>
                                    </p:anim>
                                  </p:childTnLst>
                                </p:cTn>
                              </p:par>
                            </p:childTnLst>
                          </p:cTn>
                        </p:par>
                        <p:par>
                          <p:cTn id="75" fill="hold">
                            <p:stCondLst>
                              <p:cond delay="7950"/>
                            </p:stCondLst>
                            <p:childTnLst>
                              <p:par>
                                <p:cTn id="76" presetID="39" presetClass="entr" presetSubtype="0" accel="100000" fill="hold" nodeType="afterEffect">
                                  <p:stCondLst>
                                    <p:cond delay="0"/>
                                  </p:stCondLst>
                                  <p:childTnLst>
                                    <p:set>
                                      <p:cBhvr>
                                        <p:cTn id="77" dur="1" fill="hold">
                                          <p:stCondLst>
                                            <p:cond delay="0"/>
                                          </p:stCondLst>
                                        </p:cTn>
                                        <p:tgtEl>
                                          <p:spTgt spid="21"/>
                                        </p:tgtEl>
                                        <p:attrNameLst>
                                          <p:attrName>style.visibility</p:attrName>
                                        </p:attrNameLst>
                                      </p:cBhvr>
                                      <p:to>
                                        <p:strVal val="visible"/>
                                      </p:to>
                                    </p:set>
                                    <p:anim calcmode="lin" valueType="num">
                                      <p:cBhvr>
                                        <p:cTn id="78" dur="500" fill="hold"/>
                                        <p:tgtEl>
                                          <p:spTgt spid="21"/>
                                        </p:tgtEl>
                                        <p:attrNameLst>
                                          <p:attrName>ppt_h</p:attrName>
                                        </p:attrNameLst>
                                      </p:cBhvr>
                                      <p:tavLst>
                                        <p:tav tm="0">
                                          <p:val>
                                            <p:strVal val="#ppt_h/20"/>
                                          </p:val>
                                        </p:tav>
                                        <p:tav tm="50000">
                                          <p:val>
                                            <p:strVal val="#ppt_h/20"/>
                                          </p:val>
                                        </p:tav>
                                        <p:tav tm="100000">
                                          <p:val>
                                            <p:strVal val="#ppt_h"/>
                                          </p:val>
                                        </p:tav>
                                      </p:tavLst>
                                    </p:anim>
                                    <p:anim calcmode="lin" valueType="num">
                                      <p:cBhvr>
                                        <p:cTn id="79" dur="500" fill="hold"/>
                                        <p:tgtEl>
                                          <p:spTgt spid="21"/>
                                        </p:tgtEl>
                                        <p:attrNameLst>
                                          <p:attrName>ppt_w</p:attrName>
                                        </p:attrNameLst>
                                      </p:cBhvr>
                                      <p:tavLst>
                                        <p:tav tm="0">
                                          <p:val>
                                            <p:strVal val="#ppt_w+.3"/>
                                          </p:val>
                                        </p:tav>
                                        <p:tav tm="50000">
                                          <p:val>
                                            <p:strVal val="#ppt_w+.3"/>
                                          </p:val>
                                        </p:tav>
                                        <p:tav tm="100000">
                                          <p:val>
                                            <p:strVal val="#ppt_w"/>
                                          </p:val>
                                        </p:tav>
                                      </p:tavLst>
                                    </p:anim>
                                    <p:anim calcmode="lin" valueType="num">
                                      <p:cBhvr>
                                        <p:cTn id="80" dur="500" fill="hold"/>
                                        <p:tgtEl>
                                          <p:spTgt spid="21"/>
                                        </p:tgtEl>
                                        <p:attrNameLst>
                                          <p:attrName>ppt_x</p:attrName>
                                        </p:attrNameLst>
                                      </p:cBhvr>
                                      <p:tavLst>
                                        <p:tav tm="0">
                                          <p:val>
                                            <p:strVal val="#ppt_x-.3"/>
                                          </p:val>
                                        </p:tav>
                                        <p:tav tm="50000">
                                          <p:val>
                                            <p:strVal val="#ppt_x"/>
                                          </p:val>
                                        </p:tav>
                                        <p:tav tm="100000">
                                          <p:val>
                                            <p:strVal val="#ppt_x"/>
                                          </p:val>
                                        </p:tav>
                                      </p:tavLst>
                                    </p:anim>
                                    <p:anim calcmode="lin" valueType="num">
                                      <p:cBhvr>
                                        <p:cTn id="81" dur="500" fill="hold"/>
                                        <p:tgtEl>
                                          <p:spTgt spid="21"/>
                                        </p:tgtEl>
                                        <p:attrNameLst>
                                          <p:attrName>ppt_y</p:attrName>
                                        </p:attrNameLst>
                                      </p:cBhvr>
                                      <p:tavLst>
                                        <p:tav tm="0">
                                          <p:val>
                                            <p:strVal val="#ppt_y"/>
                                          </p:val>
                                        </p:tav>
                                        <p:tav tm="100000">
                                          <p:val>
                                            <p:strVal val="#ppt_y"/>
                                          </p:val>
                                        </p:tav>
                                      </p:tavLst>
                                    </p:anim>
                                  </p:childTnLst>
                                </p:cTn>
                              </p:par>
                            </p:childTnLst>
                          </p:cTn>
                        </p:par>
                        <p:par>
                          <p:cTn id="82" fill="hold">
                            <p:stCondLst>
                              <p:cond delay="8450"/>
                            </p:stCondLst>
                            <p:childTnLst>
                              <p:par>
                                <p:cTn id="83" presetID="42" presetClass="entr" presetSubtype="0" fill="hold" nodeType="after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fade">
                                      <p:cBhvr>
                                        <p:cTn id="85" dur="1000"/>
                                        <p:tgtEl>
                                          <p:spTgt spid="26"/>
                                        </p:tgtEl>
                                      </p:cBhvr>
                                    </p:animEffect>
                                    <p:anim calcmode="lin" valueType="num">
                                      <p:cBhvr>
                                        <p:cTn id="86" dur="1000" fill="hold"/>
                                        <p:tgtEl>
                                          <p:spTgt spid="26"/>
                                        </p:tgtEl>
                                        <p:attrNameLst>
                                          <p:attrName>ppt_x</p:attrName>
                                        </p:attrNameLst>
                                      </p:cBhvr>
                                      <p:tavLst>
                                        <p:tav tm="0">
                                          <p:val>
                                            <p:strVal val="#ppt_x"/>
                                          </p:val>
                                        </p:tav>
                                        <p:tav tm="100000">
                                          <p:val>
                                            <p:strVal val="#ppt_x"/>
                                          </p:val>
                                        </p:tav>
                                      </p:tavLst>
                                    </p:anim>
                                    <p:anim calcmode="lin" valueType="num">
                                      <p:cBhvr>
                                        <p:cTn id="87" dur="1000" fill="hold"/>
                                        <p:tgtEl>
                                          <p:spTgt spid="26"/>
                                        </p:tgtEl>
                                        <p:attrNameLst>
                                          <p:attrName>ppt_y</p:attrName>
                                        </p:attrNameLst>
                                      </p:cBhvr>
                                      <p:tavLst>
                                        <p:tav tm="0">
                                          <p:val>
                                            <p:strVal val="#ppt_y+.1"/>
                                          </p:val>
                                        </p:tav>
                                        <p:tav tm="100000">
                                          <p:val>
                                            <p:strVal val="#ppt_y"/>
                                          </p:val>
                                        </p:tav>
                                      </p:tavLst>
                                    </p:anim>
                                  </p:childTnLst>
                                </p:cTn>
                              </p:par>
                            </p:childTnLst>
                          </p:cTn>
                        </p:par>
                        <p:par>
                          <p:cTn id="88" fill="hold">
                            <p:stCondLst>
                              <p:cond delay="9450"/>
                            </p:stCondLst>
                            <p:childTnLst>
                              <p:par>
                                <p:cTn id="89" presetID="39" presetClass="entr" presetSubtype="0" accel="100000" fill="hold" nodeType="afterEffect">
                                  <p:stCondLst>
                                    <p:cond delay="0"/>
                                  </p:stCondLst>
                                  <p:childTnLst>
                                    <p:set>
                                      <p:cBhvr>
                                        <p:cTn id="90" dur="1" fill="hold">
                                          <p:stCondLst>
                                            <p:cond delay="0"/>
                                          </p:stCondLst>
                                        </p:cTn>
                                        <p:tgtEl>
                                          <p:spTgt spid="25"/>
                                        </p:tgtEl>
                                        <p:attrNameLst>
                                          <p:attrName>style.visibility</p:attrName>
                                        </p:attrNameLst>
                                      </p:cBhvr>
                                      <p:to>
                                        <p:strVal val="visible"/>
                                      </p:to>
                                    </p:set>
                                    <p:anim calcmode="lin" valueType="num">
                                      <p:cBhvr>
                                        <p:cTn id="91" dur="500" fill="hold"/>
                                        <p:tgtEl>
                                          <p:spTgt spid="25"/>
                                        </p:tgtEl>
                                        <p:attrNameLst>
                                          <p:attrName>ppt_h</p:attrName>
                                        </p:attrNameLst>
                                      </p:cBhvr>
                                      <p:tavLst>
                                        <p:tav tm="0">
                                          <p:val>
                                            <p:strVal val="#ppt_h/20"/>
                                          </p:val>
                                        </p:tav>
                                        <p:tav tm="50000">
                                          <p:val>
                                            <p:strVal val="#ppt_h/20"/>
                                          </p:val>
                                        </p:tav>
                                        <p:tav tm="100000">
                                          <p:val>
                                            <p:strVal val="#ppt_h"/>
                                          </p:val>
                                        </p:tav>
                                      </p:tavLst>
                                    </p:anim>
                                    <p:anim calcmode="lin" valueType="num">
                                      <p:cBhvr>
                                        <p:cTn id="92" dur="500" fill="hold"/>
                                        <p:tgtEl>
                                          <p:spTgt spid="25"/>
                                        </p:tgtEl>
                                        <p:attrNameLst>
                                          <p:attrName>ppt_w</p:attrName>
                                        </p:attrNameLst>
                                      </p:cBhvr>
                                      <p:tavLst>
                                        <p:tav tm="0">
                                          <p:val>
                                            <p:strVal val="#ppt_w+.3"/>
                                          </p:val>
                                        </p:tav>
                                        <p:tav tm="50000">
                                          <p:val>
                                            <p:strVal val="#ppt_w+.3"/>
                                          </p:val>
                                        </p:tav>
                                        <p:tav tm="100000">
                                          <p:val>
                                            <p:strVal val="#ppt_w"/>
                                          </p:val>
                                        </p:tav>
                                      </p:tavLst>
                                    </p:anim>
                                    <p:anim calcmode="lin" valueType="num">
                                      <p:cBhvr>
                                        <p:cTn id="93" dur="500" fill="hold"/>
                                        <p:tgtEl>
                                          <p:spTgt spid="25"/>
                                        </p:tgtEl>
                                        <p:attrNameLst>
                                          <p:attrName>ppt_x</p:attrName>
                                        </p:attrNameLst>
                                      </p:cBhvr>
                                      <p:tavLst>
                                        <p:tav tm="0">
                                          <p:val>
                                            <p:strVal val="#ppt_x-.3"/>
                                          </p:val>
                                        </p:tav>
                                        <p:tav tm="50000">
                                          <p:val>
                                            <p:strVal val="#ppt_x"/>
                                          </p:val>
                                        </p:tav>
                                        <p:tav tm="100000">
                                          <p:val>
                                            <p:strVal val="#ppt_x"/>
                                          </p:val>
                                        </p:tav>
                                      </p:tavLst>
                                    </p:anim>
                                    <p:anim calcmode="lin" valueType="num">
                                      <p:cBhvr>
                                        <p:cTn id="94" dur="500" fill="hold"/>
                                        <p:tgtEl>
                                          <p:spTgt spid="25"/>
                                        </p:tgtEl>
                                        <p:attrNameLst>
                                          <p:attrName>ppt_y</p:attrName>
                                        </p:attrNameLst>
                                      </p:cBhvr>
                                      <p:tavLst>
                                        <p:tav tm="0">
                                          <p:val>
                                            <p:strVal val="#ppt_y"/>
                                          </p:val>
                                        </p:tav>
                                        <p:tav tm="100000">
                                          <p:val>
                                            <p:strVal val="#ppt_y"/>
                                          </p:val>
                                        </p:tav>
                                      </p:tavLst>
                                    </p:anim>
                                  </p:childTnLst>
                                </p:cTn>
                              </p:par>
                            </p:childTnLst>
                          </p:cTn>
                        </p:par>
                        <p:par>
                          <p:cTn id="95" fill="hold">
                            <p:stCondLst>
                              <p:cond delay="9950"/>
                            </p:stCondLst>
                            <p:childTnLst>
                              <p:par>
                                <p:cTn id="96" presetID="42" presetClass="entr" presetSubtype="0" fill="hold" nodeType="after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1000"/>
                                        <p:tgtEl>
                                          <p:spTgt spid="30"/>
                                        </p:tgtEl>
                                      </p:cBhvr>
                                    </p:animEffect>
                                    <p:anim calcmode="lin" valueType="num">
                                      <p:cBhvr>
                                        <p:cTn id="99" dur="1000" fill="hold"/>
                                        <p:tgtEl>
                                          <p:spTgt spid="30"/>
                                        </p:tgtEl>
                                        <p:attrNameLst>
                                          <p:attrName>ppt_x</p:attrName>
                                        </p:attrNameLst>
                                      </p:cBhvr>
                                      <p:tavLst>
                                        <p:tav tm="0">
                                          <p:val>
                                            <p:strVal val="#ppt_x"/>
                                          </p:val>
                                        </p:tav>
                                        <p:tav tm="100000">
                                          <p:val>
                                            <p:strVal val="#ppt_x"/>
                                          </p:val>
                                        </p:tav>
                                      </p:tavLst>
                                    </p:anim>
                                    <p:anim calcmode="lin" valueType="num">
                                      <p:cBhvr>
                                        <p:cTn id="100" dur="1000" fill="hold"/>
                                        <p:tgtEl>
                                          <p:spTgt spid="30"/>
                                        </p:tgtEl>
                                        <p:attrNameLst>
                                          <p:attrName>ppt_y</p:attrName>
                                        </p:attrNameLst>
                                      </p:cBhvr>
                                      <p:tavLst>
                                        <p:tav tm="0">
                                          <p:val>
                                            <p:strVal val="#ppt_y+.1"/>
                                          </p:val>
                                        </p:tav>
                                        <p:tav tm="100000">
                                          <p:val>
                                            <p:strVal val="#ppt_y"/>
                                          </p:val>
                                        </p:tav>
                                      </p:tavLst>
                                    </p:anim>
                                  </p:childTnLst>
                                </p:cTn>
                              </p:par>
                            </p:childTnLst>
                          </p:cTn>
                        </p:par>
                        <p:par>
                          <p:cTn id="101" fill="hold">
                            <p:stCondLst>
                              <p:cond delay="10950"/>
                            </p:stCondLst>
                            <p:childTnLst>
                              <p:par>
                                <p:cTn id="102" presetID="39" presetClass="entr" presetSubtype="0" accel="100000" fill="hold" nodeType="afterEffect">
                                  <p:stCondLst>
                                    <p:cond delay="0"/>
                                  </p:stCondLst>
                                  <p:childTnLst>
                                    <p:set>
                                      <p:cBhvr>
                                        <p:cTn id="103" dur="1" fill="hold">
                                          <p:stCondLst>
                                            <p:cond delay="0"/>
                                          </p:stCondLst>
                                        </p:cTn>
                                        <p:tgtEl>
                                          <p:spTgt spid="29"/>
                                        </p:tgtEl>
                                        <p:attrNameLst>
                                          <p:attrName>style.visibility</p:attrName>
                                        </p:attrNameLst>
                                      </p:cBhvr>
                                      <p:to>
                                        <p:strVal val="visible"/>
                                      </p:to>
                                    </p:set>
                                    <p:anim calcmode="lin" valueType="num">
                                      <p:cBhvr>
                                        <p:cTn id="104" dur="500" fill="hold"/>
                                        <p:tgtEl>
                                          <p:spTgt spid="29"/>
                                        </p:tgtEl>
                                        <p:attrNameLst>
                                          <p:attrName>ppt_h</p:attrName>
                                        </p:attrNameLst>
                                      </p:cBhvr>
                                      <p:tavLst>
                                        <p:tav tm="0">
                                          <p:val>
                                            <p:strVal val="#ppt_h/20"/>
                                          </p:val>
                                        </p:tav>
                                        <p:tav tm="50000">
                                          <p:val>
                                            <p:strVal val="#ppt_h/20"/>
                                          </p:val>
                                        </p:tav>
                                        <p:tav tm="100000">
                                          <p:val>
                                            <p:strVal val="#ppt_h"/>
                                          </p:val>
                                        </p:tav>
                                      </p:tavLst>
                                    </p:anim>
                                    <p:anim calcmode="lin" valueType="num">
                                      <p:cBhvr>
                                        <p:cTn id="105" dur="500" fill="hold"/>
                                        <p:tgtEl>
                                          <p:spTgt spid="29"/>
                                        </p:tgtEl>
                                        <p:attrNameLst>
                                          <p:attrName>ppt_w</p:attrName>
                                        </p:attrNameLst>
                                      </p:cBhvr>
                                      <p:tavLst>
                                        <p:tav tm="0">
                                          <p:val>
                                            <p:strVal val="#ppt_w+.3"/>
                                          </p:val>
                                        </p:tav>
                                        <p:tav tm="50000">
                                          <p:val>
                                            <p:strVal val="#ppt_w+.3"/>
                                          </p:val>
                                        </p:tav>
                                        <p:tav tm="100000">
                                          <p:val>
                                            <p:strVal val="#ppt_w"/>
                                          </p:val>
                                        </p:tav>
                                      </p:tavLst>
                                    </p:anim>
                                    <p:anim calcmode="lin" valueType="num">
                                      <p:cBhvr>
                                        <p:cTn id="106" dur="500" fill="hold"/>
                                        <p:tgtEl>
                                          <p:spTgt spid="29"/>
                                        </p:tgtEl>
                                        <p:attrNameLst>
                                          <p:attrName>ppt_x</p:attrName>
                                        </p:attrNameLst>
                                      </p:cBhvr>
                                      <p:tavLst>
                                        <p:tav tm="0">
                                          <p:val>
                                            <p:strVal val="#ppt_x-.3"/>
                                          </p:val>
                                        </p:tav>
                                        <p:tav tm="50000">
                                          <p:val>
                                            <p:strVal val="#ppt_x"/>
                                          </p:val>
                                        </p:tav>
                                        <p:tav tm="100000">
                                          <p:val>
                                            <p:strVal val="#ppt_x"/>
                                          </p:val>
                                        </p:tav>
                                      </p:tavLst>
                                    </p:anim>
                                    <p:anim calcmode="lin" valueType="num">
                                      <p:cBhvr>
                                        <p:cTn id="107"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8 Marcador de contenido" descr="16568208-Imagen-conceptual-acerca-de-c-mo-un-smartphone-o-un-tablet-PC-con-conexi-n-a-internet-abrir-una-puer-Foto-de-archivo.jpg"/>
          <p:cNvPicPr>
            <a:picLocks/>
          </p:cNvPicPr>
          <p:nvPr/>
        </p:nvPicPr>
        <p:blipFill>
          <a:blip r:embed="rId2" cstate="print"/>
          <a:stretch>
            <a:fillRect/>
          </a:stretch>
        </p:blipFill>
        <p:spPr>
          <a:xfrm>
            <a:off x="996752" y="306000"/>
            <a:ext cx="7779986" cy="4428000"/>
          </a:xfrm>
          <a:prstGeom prst="rect">
            <a:avLst/>
          </a:prstGeom>
        </p:spPr>
      </p:pic>
      <p:sp>
        <p:nvSpPr>
          <p:cNvPr id="4"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6"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7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Marcador de contenido" descr="Infografia-Kantar-Worldpanel-Argentina-Brasil_CLAIMA20151222_0122_1.jpg"/>
          <p:cNvPicPr>
            <a:picLocks noChangeAspect="1"/>
          </p:cNvPicPr>
          <p:nvPr/>
        </p:nvPicPr>
        <p:blipFill>
          <a:blip r:embed="rId2" cstate="print"/>
          <a:srcRect l="49698" t="1331" b="58181"/>
          <a:stretch>
            <a:fillRect/>
          </a:stretch>
        </p:blipFill>
        <p:spPr>
          <a:xfrm>
            <a:off x="996752" y="287908"/>
            <a:ext cx="3926758" cy="4464496"/>
          </a:xfrm>
          <a:prstGeom prst="rect">
            <a:avLst/>
          </a:prstGeom>
        </p:spPr>
      </p:pic>
      <p:pic>
        <p:nvPicPr>
          <p:cNvPr id="3" name="6 Marcador de contenido" descr="Infografia-Kantar-Worldpanel-Argentina-Brasil_CLAIMA20151222_0122_1.jpg"/>
          <p:cNvPicPr>
            <a:picLocks noChangeAspect="1"/>
          </p:cNvPicPr>
          <p:nvPr/>
        </p:nvPicPr>
        <p:blipFill>
          <a:blip r:embed="rId2" cstate="print"/>
          <a:srcRect l="49698" t="57380" b="11010"/>
          <a:stretch>
            <a:fillRect/>
          </a:stretch>
        </p:blipFill>
        <p:spPr>
          <a:xfrm>
            <a:off x="4885184" y="287908"/>
            <a:ext cx="3888432" cy="4464496"/>
          </a:xfrm>
          <a:prstGeom prst="rect">
            <a:avLst/>
          </a:prstGeom>
        </p:spPr>
      </p:pic>
      <p:sp>
        <p:nvSpPr>
          <p:cNvPr id="5"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7"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8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Botón de acción: ir a inicio 3">
            <a:hlinkClick r:id="" action="ppaction://hlinkshowjump?jump=firstslide" highlightClick="1"/>
            <a:extLst>
              <a:ext uri="{FF2B5EF4-FFF2-40B4-BE49-F238E27FC236}">
                <a16:creationId xmlns:a16="http://schemas.microsoft.com/office/drawing/2014/main" xmlns="" id="{3733C98E-192F-4170-AA52-62B996F0AF3E}"/>
              </a:ext>
            </a:extLst>
          </p:cNvPr>
          <p:cNvSpPr/>
          <p:nvPr/>
        </p:nvSpPr>
        <p:spPr>
          <a:xfrm>
            <a:off x="990000" y="4248348"/>
            <a:ext cx="438800" cy="432048"/>
          </a:xfrm>
          <a:prstGeom prst="actionButtonHome">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a:ln w="0"/>
              <a:solidFill>
                <a:schemeClr val="bg1"/>
              </a:solidFill>
              <a:effectLst>
                <a:outerShdw blurRad="38100" dist="19050" dir="2700000" algn="tl" rotWithShape="0">
                  <a:schemeClr val="dk1">
                    <a:alpha val="40000"/>
                  </a:schemeClr>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heckerboard(across)">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Miguel\Downloads\apertura-redes-moviles-5g-715x374.jpg"/>
          <p:cNvPicPr>
            <a:picLocks noChangeArrowheads="1"/>
          </p:cNvPicPr>
          <p:nvPr/>
        </p:nvPicPr>
        <p:blipFill>
          <a:blip r:embed="rId2" cstate="print"/>
          <a:srcRect/>
          <a:stretch>
            <a:fillRect/>
          </a:stretch>
        </p:blipFill>
        <p:spPr bwMode="auto">
          <a:xfrm>
            <a:off x="996752" y="324000"/>
            <a:ext cx="7776864" cy="4392489"/>
          </a:xfrm>
          <a:prstGeom prst="rect">
            <a:avLst/>
          </a:prstGeom>
          <a:noFill/>
        </p:spPr>
      </p:pic>
      <p:sp>
        <p:nvSpPr>
          <p:cNvPr id="3"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1 Título"/>
          <p:cNvSpPr txBox="1">
            <a:spLocks/>
          </p:cNvSpPr>
          <p:nvPr/>
        </p:nvSpPr>
        <p:spPr>
          <a:xfrm>
            <a:off x="1860848" y="3600276"/>
            <a:ext cx="6120680" cy="792088"/>
          </a:xfrm>
          <a:prstGeom prst="rect">
            <a:avLst/>
          </a:prstGeom>
          <a:solidFill>
            <a:schemeClr val="dk1">
              <a:alpha val="46000"/>
            </a:schemeClr>
          </a:solidFill>
        </p:spPr>
        <p:style>
          <a:lnRef idx="3">
            <a:schemeClr val="lt1"/>
          </a:lnRef>
          <a:fillRef idx="1">
            <a:schemeClr val="dk1"/>
          </a:fillRef>
          <a:effectRef idx="1">
            <a:schemeClr val="dk1"/>
          </a:effectRef>
          <a:fontRef idx="minor">
            <a:schemeClr val="lt1"/>
          </a:fontRef>
        </p:style>
        <p:txBody>
          <a:bodyPr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AR" sz="4400" b="0" i="0" u="none" strike="noStrike" kern="1200" cap="none" spc="0" normalizeH="0" baseline="0" noProof="0" dirty="0">
                <a:ln>
                  <a:noFill/>
                </a:ln>
                <a:solidFill>
                  <a:schemeClr val="lt1"/>
                </a:solidFill>
                <a:effectLst/>
                <a:uLnTx/>
                <a:uFillTx/>
                <a:latin typeface="+mn-lt"/>
                <a:ea typeface="+mn-ea"/>
                <a:cs typeface="+mn-cs"/>
              </a:rPr>
              <a:t> Redes</a:t>
            </a:r>
            <a:r>
              <a:rPr kumimoji="0" lang="es-AR" sz="4400" b="0" i="0" u="none" strike="noStrike" kern="1200" cap="none" spc="0" normalizeH="0" noProof="0" dirty="0">
                <a:ln>
                  <a:noFill/>
                </a:ln>
                <a:solidFill>
                  <a:schemeClr val="lt1"/>
                </a:solidFill>
                <a:effectLst/>
                <a:uLnTx/>
                <a:uFillTx/>
                <a:latin typeface="+mn-lt"/>
                <a:ea typeface="+mn-ea"/>
                <a:cs typeface="+mn-cs"/>
              </a:rPr>
              <a:t> Móviles</a:t>
            </a:r>
            <a:endParaRPr kumimoji="0" lang="es-AR" sz="4400" b="0" i="0" u="none" strike="noStrike" kern="1200" cap="none" spc="0" normalizeH="0" baseline="0" noProof="0" dirty="0">
              <a:ln>
                <a:noFill/>
              </a:ln>
              <a:solidFill>
                <a:schemeClr val="lt1"/>
              </a:solidFill>
              <a:effectLst/>
              <a:uLnTx/>
              <a:uFillTx/>
              <a:latin typeface="+mn-lt"/>
              <a:ea typeface="+mn-ea"/>
              <a:cs typeface="+mn-cs"/>
            </a:endParaRPr>
          </a:p>
        </p:txBody>
      </p:sp>
      <p:cxnSp>
        <p:nvCxnSpPr>
          <p:cNvPr id="7"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8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16" name="Picture 3" descr="C:\Users\Miguel\Desktop\redes moviles\dessins800-V05-05.jpg.jpg"/>
          <p:cNvPicPr>
            <a:picLocks noChangeAspect="1" noChangeArrowheads="1"/>
          </p:cNvPicPr>
          <p:nvPr/>
        </p:nvPicPr>
        <p:blipFill>
          <a:blip r:embed="rId4" cstate="print"/>
          <a:srcRect/>
          <a:stretch>
            <a:fillRect/>
          </a:stretch>
        </p:blipFill>
        <p:spPr bwMode="auto">
          <a:xfrm>
            <a:off x="1644824" y="1296020"/>
            <a:ext cx="6984776" cy="3312368"/>
          </a:xfrm>
          <a:prstGeom prst="rect">
            <a:avLst/>
          </a:prstGeom>
          <a:noFill/>
        </p:spPr>
      </p:pic>
      <p:sp>
        <p:nvSpPr>
          <p:cNvPr id="3"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5" name="4 Grupo"/>
          <p:cNvGrpSpPr/>
          <p:nvPr/>
        </p:nvGrpSpPr>
        <p:grpSpPr>
          <a:xfrm>
            <a:off x="1860848" y="503932"/>
            <a:ext cx="2393453" cy="957381"/>
            <a:chOff x="1964" y="1756509"/>
            <a:chExt cx="2393453" cy="957381"/>
          </a:xfrm>
        </p:grpSpPr>
        <p:sp>
          <p:nvSpPr>
            <p:cNvPr id="12" name="11 Cheurón"/>
            <p:cNvSpPr/>
            <p:nvPr/>
          </p:nvSpPr>
          <p:spPr>
            <a:xfrm>
              <a:off x="1964" y="1756509"/>
              <a:ext cx="2393453" cy="957381"/>
            </a:xfrm>
            <a:prstGeom prst="chevron">
              <a:avLst/>
            </a:prstGeom>
            <a:noFill/>
            <a:ln>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Cheurón 4"/>
            <p:cNvSpPr/>
            <p:nvPr/>
          </p:nvSpPr>
          <p:spPr>
            <a:xfrm>
              <a:off x="480655" y="1756509"/>
              <a:ext cx="1436072" cy="9573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s-AR" sz="2400" kern="1200" dirty="0">
                  <a:solidFill>
                    <a:schemeClr val="tx1"/>
                  </a:solidFill>
                </a:rPr>
                <a:t>Celular</a:t>
              </a:r>
              <a:endParaRPr lang="es-MX" sz="2400" kern="1200" dirty="0">
                <a:solidFill>
                  <a:schemeClr val="tx1"/>
                </a:solidFill>
              </a:endParaRPr>
            </a:p>
          </p:txBody>
        </p:sp>
      </p:grpSp>
      <p:grpSp>
        <p:nvGrpSpPr>
          <p:cNvPr id="6" name="5 Grupo"/>
          <p:cNvGrpSpPr/>
          <p:nvPr/>
        </p:nvGrpSpPr>
        <p:grpSpPr>
          <a:xfrm>
            <a:off x="4014957" y="503932"/>
            <a:ext cx="2393453" cy="957381"/>
            <a:chOff x="2156073" y="1756509"/>
            <a:chExt cx="2393453" cy="957381"/>
          </a:xfrm>
        </p:grpSpPr>
        <p:sp>
          <p:nvSpPr>
            <p:cNvPr id="10" name="9 Cheurón"/>
            <p:cNvSpPr/>
            <p:nvPr/>
          </p:nvSpPr>
          <p:spPr>
            <a:xfrm>
              <a:off x="2156073" y="1756509"/>
              <a:ext cx="2393453" cy="957381"/>
            </a:xfrm>
            <a:prstGeom prst="chevron">
              <a:avLst/>
            </a:prstGeom>
            <a:noFill/>
            <a:ln>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Cheurón 6"/>
            <p:cNvSpPr/>
            <p:nvPr/>
          </p:nvSpPr>
          <p:spPr>
            <a:xfrm>
              <a:off x="2634764" y="1756509"/>
              <a:ext cx="1436072" cy="957381"/>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s-AR" sz="2400" kern="1200" dirty="0">
                  <a:solidFill>
                    <a:schemeClr val="tx1"/>
                  </a:solidFill>
                </a:rPr>
                <a:t>Celda (Antena)</a:t>
              </a:r>
              <a:endParaRPr lang="es-MX" sz="2400" kern="1200" dirty="0">
                <a:solidFill>
                  <a:schemeClr val="tx1"/>
                </a:solidFill>
              </a:endParaRPr>
            </a:p>
          </p:txBody>
        </p:sp>
      </p:grpSp>
      <p:grpSp>
        <p:nvGrpSpPr>
          <p:cNvPr id="7" name="6 Grupo"/>
          <p:cNvGrpSpPr/>
          <p:nvPr/>
        </p:nvGrpSpPr>
        <p:grpSpPr>
          <a:xfrm>
            <a:off x="6169065" y="503932"/>
            <a:ext cx="2393453" cy="957381"/>
            <a:chOff x="4310181" y="1756509"/>
            <a:chExt cx="2393453" cy="957381"/>
          </a:xfrm>
        </p:grpSpPr>
        <p:sp>
          <p:nvSpPr>
            <p:cNvPr id="8" name="7 Cheurón"/>
            <p:cNvSpPr/>
            <p:nvPr/>
          </p:nvSpPr>
          <p:spPr>
            <a:xfrm>
              <a:off x="4310181" y="1756509"/>
              <a:ext cx="2393453" cy="957381"/>
            </a:xfrm>
            <a:prstGeom prst="chevron">
              <a:avLst/>
            </a:prstGeom>
            <a:solidFill>
              <a:schemeClr val="bg1"/>
            </a:solidFill>
            <a:ln>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Cheurón 8"/>
            <p:cNvSpPr/>
            <p:nvPr/>
          </p:nvSpPr>
          <p:spPr>
            <a:xfrm>
              <a:off x="4788872" y="1756509"/>
              <a:ext cx="1436072" cy="9573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s-AR" sz="2400" dirty="0">
                  <a:solidFill>
                    <a:schemeClr val="tx1"/>
                  </a:solidFill>
                </a:rPr>
                <a:t>Operador</a:t>
              </a:r>
              <a:endParaRPr lang="es-MX" sz="2400" kern="1200" dirty="0">
                <a:solidFill>
                  <a:schemeClr val="tx1"/>
                </a:solidFill>
              </a:endParaRPr>
            </a:p>
          </p:txBody>
        </p:sp>
      </p:grpSp>
      <p:sp>
        <p:nvSpPr>
          <p:cNvPr id="17" name="16 Rectángulo"/>
          <p:cNvSpPr/>
          <p:nvPr/>
        </p:nvSpPr>
        <p:spPr>
          <a:xfrm>
            <a:off x="1140768" y="431924"/>
            <a:ext cx="504056" cy="4176464"/>
          </a:xfrm>
          <a:prstGeom prst="rect">
            <a:avLst/>
          </a:prstGeom>
          <a:solidFill>
            <a:schemeClr val="accent6"/>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s-AR" sz="2400" dirty="0">
                <a:solidFill>
                  <a:schemeClr val="tx1"/>
                </a:solidFill>
                <a:latin typeface="Adobe Gothic Std B" pitchFamily="34" charset="-128"/>
                <a:ea typeface="Adobe Gothic Std B" pitchFamily="34" charset="-128"/>
              </a:rPr>
              <a:t>¿Que son?</a:t>
            </a:r>
            <a:endParaRPr lang="es-MX" sz="2400" dirty="0">
              <a:solidFill>
                <a:schemeClr val="tx1"/>
              </a:solidFill>
              <a:latin typeface="Adobe Gothic Std B" pitchFamily="34" charset="-128"/>
              <a:ea typeface="Adobe Gothic Std B" pitchFamily="34" charset="-128"/>
            </a:endParaRPr>
          </a:p>
        </p:txBody>
      </p:sp>
      <p:sp>
        <p:nvSpPr>
          <p:cNvPr id="15" name="14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childTnLst>
                          </p:cTn>
                        </p:par>
                        <p:par>
                          <p:cTn id="8" fill="hold">
                            <p:stCondLst>
                              <p:cond delay="500"/>
                            </p:stCondLst>
                            <p:childTnLst>
                              <p:par>
                                <p:cTn id="9" presetID="54" presetClass="entr" presetSubtype="0" accel="100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strVal val="#ppt_w*0.05"/>
                                          </p:val>
                                        </p:tav>
                                        <p:tav tm="100000">
                                          <p:val>
                                            <p:strVal val="#ppt_w"/>
                                          </p:val>
                                        </p:tav>
                                      </p:tavLst>
                                    </p:anim>
                                    <p:anim calcmode="lin" valueType="num">
                                      <p:cBhvr>
                                        <p:cTn id="12" dur="500" fill="hold"/>
                                        <p:tgtEl>
                                          <p:spTgt spid="5"/>
                                        </p:tgtEl>
                                        <p:attrNameLst>
                                          <p:attrName>ppt_h</p:attrName>
                                        </p:attrNameLst>
                                      </p:cBhvr>
                                      <p:tavLst>
                                        <p:tav tm="0">
                                          <p:val>
                                            <p:strVal val="#ppt_h"/>
                                          </p:val>
                                        </p:tav>
                                        <p:tav tm="100000">
                                          <p:val>
                                            <p:strVal val="#ppt_h"/>
                                          </p:val>
                                        </p:tav>
                                      </p:tavLst>
                                    </p:anim>
                                    <p:anim calcmode="lin" valueType="num">
                                      <p:cBhvr>
                                        <p:cTn id="13" dur="500" fill="hold"/>
                                        <p:tgtEl>
                                          <p:spTgt spid="5"/>
                                        </p:tgtEl>
                                        <p:attrNameLst>
                                          <p:attrName>ppt_x</p:attrName>
                                        </p:attrNameLst>
                                      </p:cBhvr>
                                      <p:tavLst>
                                        <p:tav tm="0">
                                          <p:val>
                                            <p:strVal val="#ppt_x-.2"/>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Effect transition="in" filter="fade">
                                      <p:cBhvr>
                                        <p:cTn id="15" dur="500"/>
                                        <p:tgtEl>
                                          <p:spTgt spid="5"/>
                                        </p:tgtEl>
                                      </p:cBhvr>
                                    </p:animEffect>
                                  </p:childTnLst>
                                </p:cTn>
                              </p:par>
                            </p:childTnLst>
                          </p:cTn>
                        </p:par>
                        <p:par>
                          <p:cTn id="16" fill="hold">
                            <p:stCondLst>
                              <p:cond delay="1000"/>
                            </p:stCondLst>
                            <p:childTnLst>
                              <p:par>
                                <p:cTn id="17" presetID="54" presetClass="entr" presetSubtype="0" accel="10000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strVal val="#ppt_w*0.05"/>
                                          </p:val>
                                        </p:tav>
                                        <p:tav tm="100000">
                                          <p:val>
                                            <p:strVal val="#ppt_w"/>
                                          </p:val>
                                        </p:tav>
                                      </p:tavLst>
                                    </p:anim>
                                    <p:anim calcmode="lin" valueType="num">
                                      <p:cBhvr>
                                        <p:cTn id="20" dur="500" fill="hold"/>
                                        <p:tgtEl>
                                          <p:spTgt spid="6"/>
                                        </p:tgtEl>
                                        <p:attrNameLst>
                                          <p:attrName>ppt_h</p:attrName>
                                        </p:attrNameLst>
                                      </p:cBhvr>
                                      <p:tavLst>
                                        <p:tav tm="0">
                                          <p:val>
                                            <p:strVal val="#ppt_h"/>
                                          </p:val>
                                        </p:tav>
                                        <p:tav tm="100000">
                                          <p:val>
                                            <p:strVal val="#ppt_h"/>
                                          </p:val>
                                        </p:tav>
                                      </p:tavLst>
                                    </p:anim>
                                    <p:anim calcmode="lin" valueType="num">
                                      <p:cBhvr>
                                        <p:cTn id="21" dur="500" fill="hold"/>
                                        <p:tgtEl>
                                          <p:spTgt spid="6"/>
                                        </p:tgtEl>
                                        <p:attrNameLst>
                                          <p:attrName>ppt_x</p:attrName>
                                        </p:attrNameLst>
                                      </p:cBhvr>
                                      <p:tavLst>
                                        <p:tav tm="0">
                                          <p:val>
                                            <p:strVal val="#ppt_x-.2"/>
                                          </p:val>
                                        </p:tav>
                                        <p:tav tm="100000">
                                          <p:val>
                                            <p:strVal val="#ppt_x"/>
                                          </p:val>
                                        </p:tav>
                                      </p:tavLst>
                                    </p:anim>
                                    <p:anim calcmode="lin" valueType="num">
                                      <p:cBhvr>
                                        <p:cTn id="22" dur="500" fill="hold"/>
                                        <p:tgtEl>
                                          <p:spTgt spid="6"/>
                                        </p:tgtEl>
                                        <p:attrNameLst>
                                          <p:attrName>ppt_y</p:attrName>
                                        </p:attrNameLst>
                                      </p:cBhvr>
                                      <p:tavLst>
                                        <p:tav tm="0">
                                          <p:val>
                                            <p:strVal val="#ppt_y"/>
                                          </p:val>
                                        </p:tav>
                                        <p:tav tm="100000">
                                          <p:val>
                                            <p:strVal val="#ppt_y"/>
                                          </p:val>
                                        </p:tav>
                                      </p:tavLst>
                                    </p:anim>
                                    <p:animEffect transition="in" filter="fade">
                                      <p:cBhvr>
                                        <p:cTn id="23" dur="500"/>
                                        <p:tgtEl>
                                          <p:spTgt spid="6"/>
                                        </p:tgtEl>
                                      </p:cBhvr>
                                    </p:animEffect>
                                  </p:childTnLst>
                                </p:cTn>
                              </p:par>
                            </p:childTnLst>
                          </p:cTn>
                        </p:par>
                        <p:par>
                          <p:cTn id="24" fill="hold">
                            <p:stCondLst>
                              <p:cond delay="1500"/>
                            </p:stCondLst>
                            <p:childTnLst>
                              <p:par>
                                <p:cTn id="25" presetID="54" presetClass="entr" presetSubtype="0" accel="10000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strVal val="#ppt_w*0.05"/>
                                          </p:val>
                                        </p:tav>
                                        <p:tav tm="100000">
                                          <p:val>
                                            <p:strVal val="#ppt_w"/>
                                          </p:val>
                                        </p:tav>
                                      </p:tavLst>
                                    </p:anim>
                                    <p:anim calcmode="lin" valueType="num">
                                      <p:cBhvr>
                                        <p:cTn id="28" dur="500" fill="hold"/>
                                        <p:tgtEl>
                                          <p:spTgt spid="7"/>
                                        </p:tgtEl>
                                        <p:attrNameLst>
                                          <p:attrName>ppt_h</p:attrName>
                                        </p:attrNameLst>
                                      </p:cBhvr>
                                      <p:tavLst>
                                        <p:tav tm="0">
                                          <p:val>
                                            <p:strVal val="#ppt_h"/>
                                          </p:val>
                                        </p:tav>
                                        <p:tav tm="100000">
                                          <p:val>
                                            <p:strVal val="#ppt_h"/>
                                          </p:val>
                                        </p:tav>
                                      </p:tavLst>
                                    </p:anim>
                                    <p:anim calcmode="lin" valueType="num">
                                      <p:cBhvr>
                                        <p:cTn id="29" dur="500" fill="hold"/>
                                        <p:tgtEl>
                                          <p:spTgt spid="7"/>
                                        </p:tgtEl>
                                        <p:attrNameLst>
                                          <p:attrName>ppt_x</p:attrName>
                                        </p:attrNameLst>
                                      </p:cBhvr>
                                      <p:tavLst>
                                        <p:tav tm="0">
                                          <p:val>
                                            <p:strVal val="#ppt_x-.2"/>
                                          </p:val>
                                        </p:tav>
                                        <p:tav tm="100000">
                                          <p:val>
                                            <p:strVal val="#ppt_x"/>
                                          </p:val>
                                        </p:tav>
                                      </p:tavLst>
                                    </p:anim>
                                    <p:anim calcmode="lin" valueType="num">
                                      <p:cBhvr>
                                        <p:cTn id="30" dur="500" fill="hold"/>
                                        <p:tgtEl>
                                          <p:spTgt spid="7"/>
                                        </p:tgtEl>
                                        <p:attrNameLst>
                                          <p:attrName>ppt_y</p:attrName>
                                        </p:attrNameLst>
                                      </p:cBhvr>
                                      <p:tavLst>
                                        <p:tav tm="0">
                                          <p:val>
                                            <p:strVal val="#ppt_y"/>
                                          </p:val>
                                        </p:tav>
                                        <p:tav tm="100000">
                                          <p:val>
                                            <p:strVal val="#ppt_y"/>
                                          </p:val>
                                        </p:tav>
                                      </p:tavLst>
                                    </p:anim>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1924D1A2-1512-49B7-870E-23B21753BBB7}"/>
              </a:ext>
            </a:extLst>
          </p:cNvPr>
          <p:cNvPicPr>
            <a:picLocks noChangeAspect="1"/>
          </p:cNvPicPr>
          <p:nvPr/>
        </p:nvPicPr>
        <p:blipFill>
          <a:blip r:embed="rId2"/>
          <a:stretch>
            <a:fillRect/>
          </a:stretch>
        </p:blipFill>
        <p:spPr>
          <a:xfrm>
            <a:off x="1433512" y="329406"/>
            <a:ext cx="7191375" cy="4381500"/>
          </a:xfrm>
          <a:prstGeom prst="rect">
            <a:avLst/>
          </a:prstGeom>
        </p:spPr>
      </p:pic>
    </p:spTree>
    <p:extLst>
      <p:ext uri="{BB962C8B-B14F-4D97-AF65-F5344CB8AC3E}">
        <p14:creationId xmlns:p14="http://schemas.microsoft.com/office/powerpoint/2010/main" val="6658212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tón: Inicio">
            <a:hlinkClick r:id="rId2"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 name="Fondo"/>
          <p:cNvSpPr/>
          <p:nvPr/>
        </p:nvSpPr>
        <p:spPr>
          <a:xfrm>
            <a:off x="996752" y="324000"/>
            <a:ext cx="7812000" cy="4388400"/>
          </a:xfrm>
          <a:prstGeom prst="rect">
            <a:avLst/>
          </a:prstGeom>
          <a:solidFill>
            <a:schemeClr val="accent6"/>
          </a:solidFill>
          <a:ln>
            <a:solidFill>
              <a:schemeClr val="accent6"/>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sp>
        <p:nvSpPr>
          <p:cNvPr id="8" name="7 CuadroTexto"/>
          <p:cNvSpPr txBox="1"/>
          <p:nvPr/>
        </p:nvSpPr>
        <p:spPr>
          <a:xfrm>
            <a:off x="3445024" y="575940"/>
            <a:ext cx="3168352" cy="584775"/>
          </a:xfrm>
          <a:prstGeom prst="rect">
            <a:avLst/>
          </a:prstGeom>
          <a:noFill/>
        </p:spPr>
        <p:txBody>
          <a:bodyPr wrap="square" rtlCol="0">
            <a:spAutoFit/>
          </a:bodyPr>
          <a:lstStyle/>
          <a:p>
            <a:pPr algn="ctr"/>
            <a:r>
              <a:rPr lang="es-AR" sz="3200" dirty="0">
                <a:latin typeface="Adobe Gothic Std B" pitchFamily="34" charset="-128"/>
                <a:ea typeface="Adobe Gothic Std B" pitchFamily="34" charset="-128"/>
              </a:rPr>
              <a:t>Inconvenientes</a:t>
            </a:r>
            <a:endParaRPr lang="es-MX" sz="3200" dirty="0">
              <a:latin typeface="Adobe Gothic Std B" pitchFamily="34" charset="-128"/>
              <a:ea typeface="Adobe Gothic Std B" pitchFamily="34" charset="-128"/>
            </a:endParaRPr>
          </a:p>
        </p:txBody>
      </p:sp>
      <p:sp>
        <p:nvSpPr>
          <p:cNvPr id="9" name="8 Triángulo isósceles"/>
          <p:cNvSpPr/>
          <p:nvPr/>
        </p:nvSpPr>
        <p:spPr>
          <a:xfrm rot="5400000">
            <a:off x="1608896" y="1620052"/>
            <a:ext cx="720000" cy="64800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9 Triángulo isósceles"/>
          <p:cNvSpPr/>
          <p:nvPr/>
        </p:nvSpPr>
        <p:spPr>
          <a:xfrm rot="5400000">
            <a:off x="1608896" y="2772180"/>
            <a:ext cx="720000" cy="64800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1" name="10 Rectángulo"/>
          <p:cNvSpPr/>
          <p:nvPr/>
        </p:nvSpPr>
        <p:spPr>
          <a:xfrm>
            <a:off x="2508920" y="1584052"/>
            <a:ext cx="5688632"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Adobe Gothic Std B" pitchFamily="34" charset="-128"/>
                <a:ea typeface="Adobe Gothic Std B" pitchFamily="34" charset="-128"/>
              </a:rPr>
              <a:t>Área de cobertura</a:t>
            </a:r>
            <a:endParaRPr lang="es-MX" dirty="0">
              <a:solidFill>
                <a:schemeClr val="tx1"/>
              </a:solidFill>
              <a:latin typeface="Adobe Gothic Std B" pitchFamily="34" charset="-128"/>
              <a:ea typeface="Adobe Gothic Std B" pitchFamily="34" charset="-128"/>
            </a:endParaRPr>
          </a:p>
        </p:txBody>
      </p:sp>
      <p:sp>
        <p:nvSpPr>
          <p:cNvPr id="12" name="11 Rectángulo"/>
          <p:cNvSpPr/>
          <p:nvPr/>
        </p:nvSpPr>
        <p:spPr>
          <a:xfrm>
            <a:off x="2508920" y="2664172"/>
            <a:ext cx="5688632"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a:solidFill>
                  <a:schemeClr val="tx1"/>
                </a:solidFill>
                <a:latin typeface="Adobe Gothic Std B" pitchFamily="34" charset="-128"/>
                <a:ea typeface="Adobe Gothic Std B" pitchFamily="34" charset="-128"/>
              </a:rPr>
              <a:t>Cantidad máxima </a:t>
            </a:r>
            <a:r>
              <a:rPr lang="es-AR" dirty="0">
                <a:solidFill>
                  <a:schemeClr val="tx1"/>
                </a:solidFill>
                <a:latin typeface="Adobe Gothic Std B" pitchFamily="34" charset="-128"/>
                <a:ea typeface="Adobe Gothic Std B" pitchFamily="34" charset="-128"/>
              </a:rPr>
              <a:t>de conexiones simultaneas</a:t>
            </a:r>
            <a:endParaRPr lang="es-MX" dirty="0">
              <a:solidFill>
                <a:schemeClr val="tx1"/>
              </a:solidFill>
              <a:latin typeface="Adobe Gothic Std B" pitchFamily="34" charset="-128"/>
              <a:ea typeface="Adobe Gothic Std B" pitchFamily="34" charset="-128"/>
            </a:endParaRPr>
          </a:p>
        </p:txBody>
      </p:sp>
      <p:cxnSp>
        <p:nvCxnSpPr>
          <p:cNvPr id="13"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14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Botón de acción: ir a inicio 10">
            <a:hlinkClick r:id="" action="ppaction://hlinkshowjump?jump=firstslide" highlightClick="1"/>
            <a:extLst>
              <a:ext uri="{FF2B5EF4-FFF2-40B4-BE49-F238E27FC236}">
                <a16:creationId xmlns:a16="http://schemas.microsoft.com/office/drawing/2014/main" xmlns="" id="{10772B74-3B72-4E43-954B-1FFA323B98F6}"/>
              </a:ext>
            </a:extLst>
          </p:cNvPr>
          <p:cNvSpPr/>
          <p:nvPr/>
        </p:nvSpPr>
        <p:spPr>
          <a:xfrm>
            <a:off x="990000" y="4248348"/>
            <a:ext cx="438800" cy="432048"/>
          </a:xfrm>
          <a:prstGeom prst="actionButtonHome">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a:ln w="0"/>
              <a:solidFill>
                <a:schemeClr val="bg1"/>
              </a:solidFill>
              <a:effectLst>
                <a:outerShdw blurRad="38100" dist="19050" dir="2700000" algn="tl" rotWithShape="0">
                  <a:schemeClr val="dk1">
                    <a:alpha val="40000"/>
                  </a:schemeClr>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ppt_w*0.05"/>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anim calcmode="lin" valueType="num">
                                      <p:cBhvr>
                                        <p:cTn id="9" dur="500" fill="hold"/>
                                        <p:tgtEl>
                                          <p:spTgt spid="9"/>
                                        </p:tgtEl>
                                        <p:attrNameLst>
                                          <p:attrName>ppt_x</p:attrName>
                                        </p:attrNameLst>
                                      </p:cBhvr>
                                      <p:tavLst>
                                        <p:tav tm="0">
                                          <p:val>
                                            <p:strVal val="#ppt_x-.2"/>
                                          </p:val>
                                        </p:tav>
                                        <p:tav tm="100000">
                                          <p:val>
                                            <p:strVal val="#ppt_x"/>
                                          </p:val>
                                        </p:tav>
                                      </p:tavLst>
                                    </p:anim>
                                    <p:anim calcmode="lin" valueType="num">
                                      <p:cBhvr>
                                        <p:cTn id="10" dur="500" fill="hold"/>
                                        <p:tgtEl>
                                          <p:spTgt spid="9"/>
                                        </p:tgtEl>
                                        <p:attrNameLst>
                                          <p:attrName>ppt_y</p:attrName>
                                        </p:attrNameLst>
                                      </p:cBhvr>
                                      <p:tavLst>
                                        <p:tav tm="0">
                                          <p:val>
                                            <p:strVal val="#ppt_y"/>
                                          </p:val>
                                        </p:tav>
                                        <p:tav tm="100000">
                                          <p:val>
                                            <p:strVal val="#ppt_y"/>
                                          </p:val>
                                        </p:tav>
                                      </p:tavLst>
                                    </p:anim>
                                    <p:animEffect transition="in" filter="fade">
                                      <p:cBhvr>
                                        <p:cTn id="11" dur="500"/>
                                        <p:tgtEl>
                                          <p:spTgt spid="9"/>
                                        </p:tgtEl>
                                      </p:cBhvr>
                                    </p:animEffect>
                                  </p:childTnLst>
                                </p:cTn>
                              </p:par>
                              <p:par>
                                <p:cTn id="12" presetID="54" presetClass="entr" presetSubtype="0" accel="10000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strVal val="#ppt_w*0.05"/>
                                          </p:val>
                                        </p:tav>
                                        <p:tav tm="100000">
                                          <p:val>
                                            <p:strVal val="#ppt_w"/>
                                          </p:val>
                                        </p:tav>
                                      </p:tavLst>
                                    </p:anim>
                                    <p:anim calcmode="lin" valueType="num">
                                      <p:cBhvr>
                                        <p:cTn id="15" dur="500" fill="hold"/>
                                        <p:tgtEl>
                                          <p:spTgt spid="10"/>
                                        </p:tgtEl>
                                        <p:attrNameLst>
                                          <p:attrName>ppt_h</p:attrName>
                                        </p:attrNameLst>
                                      </p:cBhvr>
                                      <p:tavLst>
                                        <p:tav tm="0">
                                          <p:val>
                                            <p:strVal val="#ppt_h"/>
                                          </p:val>
                                        </p:tav>
                                        <p:tav tm="100000">
                                          <p:val>
                                            <p:strVal val="#ppt_h"/>
                                          </p:val>
                                        </p:tav>
                                      </p:tavLst>
                                    </p:anim>
                                    <p:anim calcmode="lin" valueType="num">
                                      <p:cBhvr>
                                        <p:cTn id="16" dur="500" fill="hold"/>
                                        <p:tgtEl>
                                          <p:spTgt spid="10"/>
                                        </p:tgtEl>
                                        <p:attrNameLst>
                                          <p:attrName>ppt_x</p:attrName>
                                        </p:attrNameLst>
                                      </p:cBhvr>
                                      <p:tavLst>
                                        <p:tav tm="0">
                                          <p:val>
                                            <p:strVal val="#ppt_x-.2"/>
                                          </p:val>
                                        </p:tav>
                                        <p:tav tm="100000">
                                          <p:val>
                                            <p:strVal val="#ppt_x"/>
                                          </p:val>
                                        </p:tav>
                                      </p:tavLst>
                                    </p:anim>
                                    <p:anim calcmode="lin" valueType="num">
                                      <p:cBhvr>
                                        <p:cTn id="17" dur="500" fill="hold"/>
                                        <p:tgtEl>
                                          <p:spTgt spid="10"/>
                                        </p:tgtEl>
                                        <p:attrNameLst>
                                          <p:attrName>ppt_y</p:attrName>
                                        </p:attrNameLst>
                                      </p:cBhvr>
                                      <p:tavLst>
                                        <p:tav tm="0">
                                          <p:val>
                                            <p:strVal val="#ppt_y"/>
                                          </p:val>
                                        </p:tav>
                                        <p:tav tm="100000">
                                          <p:val>
                                            <p:strVal val="#ppt_y"/>
                                          </p:val>
                                        </p:tav>
                                      </p:tavLst>
                                    </p:anim>
                                    <p:animEffect transition="in" filter="fade">
                                      <p:cBhvr>
                                        <p:cTn id="18" dur="500"/>
                                        <p:tgtEl>
                                          <p:spTgt spid="10"/>
                                        </p:tgtEl>
                                      </p:cBhvr>
                                    </p:animEffect>
                                  </p:childTnLst>
                                </p:cTn>
                              </p:par>
                            </p:childTnLst>
                          </p:cTn>
                        </p:par>
                        <p:par>
                          <p:cTn id="19" fill="hold">
                            <p:stCondLst>
                              <p:cond delay="500"/>
                            </p:stCondLst>
                            <p:childTnLst>
                              <p:par>
                                <p:cTn id="20" presetID="9"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tón: Inicio">
            <a:hlinkClick r:id="rId2"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4" name="Picture 3" descr="C:\Users\Miguel\Downloads\historia-del-internet-móvil-secund1.jpg"/>
          <p:cNvPicPr>
            <a:picLocks noChangeArrowheads="1"/>
          </p:cNvPicPr>
          <p:nvPr/>
        </p:nvPicPr>
        <p:blipFill>
          <a:blip r:embed="rId3" cstate="print"/>
          <a:stretch>
            <a:fillRect/>
          </a:stretch>
        </p:blipFill>
        <p:spPr bwMode="auto">
          <a:xfrm>
            <a:off x="972000" y="306000"/>
            <a:ext cx="7812000" cy="4428000"/>
          </a:xfrm>
          <a:prstGeom prst="rect">
            <a:avLst/>
          </a:prstGeom>
          <a:noFill/>
        </p:spPr>
      </p:pic>
      <p:sp>
        <p:nvSpPr>
          <p:cNvPr id="5" name="4 CuadroTexto"/>
          <p:cNvSpPr txBox="1"/>
          <p:nvPr/>
        </p:nvSpPr>
        <p:spPr>
          <a:xfrm>
            <a:off x="2796952" y="647948"/>
            <a:ext cx="4320480" cy="830997"/>
          </a:xfrm>
          <a:prstGeom prst="rect">
            <a:avLst/>
          </a:prstGeom>
          <a:noFill/>
        </p:spPr>
        <p:txBody>
          <a:bodyPr wrap="square" rtlCol="0">
            <a:spAutoFit/>
          </a:bodyPr>
          <a:lstStyle/>
          <a:p>
            <a:pPr algn="ctr"/>
            <a:r>
              <a:rPr lang="es-AR" sz="4800" dirty="0">
                <a:solidFill>
                  <a:schemeClr val="bg1"/>
                </a:solidFill>
                <a:latin typeface="Adobe Gothic Std B" pitchFamily="34" charset="-128"/>
                <a:ea typeface="Adobe Gothic Std B" pitchFamily="34" charset="-128"/>
              </a:rPr>
              <a:t>Generaciones</a:t>
            </a:r>
            <a:endParaRPr lang="es-MX" sz="4800" dirty="0">
              <a:solidFill>
                <a:schemeClr val="bg1"/>
              </a:solidFill>
              <a:latin typeface="Adobe Gothic Std B" pitchFamily="34" charset="-128"/>
              <a:ea typeface="Adobe Gothic Std B" pitchFamily="34" charset="-128"/>
            </a:endParaRPr>
          </a:p>
        </p:txBody>
      </p:sp>
      <p:cxnSp>
        <p:nvCxnSpPr>
          <p:cNvPr id="6"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7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ndo"/>
          <p:cNvSpPr/>
          <p:nvPr/>
        </p:nvSpPr>
        <p:spPr>
          <a:xfrm>
            <a:off x="996752" y="324000"/>
            <a:ext cx="7812000" cy="4388400"/>
          </a:xfrm>
          <a:prstGeom prst="rect">
            <a:avLst/>
          </a:prstGeom>
          <a:solidFill>
            <a:schemeClr val="accent6"/>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sp>
        <p:nvSpPr>
          <p:cNvPr id="2" name="1 Triángulo isósceles"/>
          <p:cNvSpPr/>
          <p:nvPr/>
        </p:nvSpPr>
        <p:spPr>
          <a:xfrm rot="5400000">
            <a:off x="2699741" y="1249215"/>
            <a:ext cx="504056" cy="4536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2 Triángulo isósceles"/>
          <p:cNvSpPr/>
          <p:nvPr/>
        </p:nvSpPr>
        <p:spPr>
          <a:xfrm rot="5400000">
            <a:off x="2699741" y="1825279"/>
            <a:ext cx="504056" cy="4536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 name="3 Triángulo isósceles"/>
          <p:cNvSpPr/>
          <p:nvPr/>
        </p:nvSpPr>
        <p:spPr>
          <a:xfrm rot="5400000">
            <a:off x="2699741" y="2401343"/>
            <a:ext cx="504056" cy="4536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4 Triángulo isósceles"/>
          <p:cNvSpPr/>
          <p:nvPr/>
        </p:nvSpPr>
        <p:spPr>
          <a:xfrm rot="5400000">
            <a:off x="2699741" y="2977407"/>
            <a:ext cx="504056" cy="4536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5 Rectángulo"/>
          <p:cNvSpPr/>
          <p:nvPr/>
        </p:nvSpPr>
        <p:spPr>
          <a:xfrm>
            <a:off x="3373016" y="1800076"/>
            <a:ext cx="3744416" cy="50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Eras Demi ITC" pitchFamily="34" charset="0"/>
              </a:rPr>
              <a:t>Transmisión Análoga</a:t>
            </a:r>
            <a:endParaRPr lang="es-MX" dirty="0">
              <a:solidFill>
                <a:schemeClr val="tx1"/>
              </a:solidFill>
              <a:latin typeface="Eras Demi ITC" pitchFamily="34" charset="0"/>
            </a:endParaRPr>
          </a:p>
        </p:txBody>
      </p:sp>
      <p:sp>
        <p:nvSpPr>
          <p:cNvPr id="7" name="6 Rectángulo"/>
          <p:cNvSpPr/>
          <p:nvPr/>
        </p:nvSpPr>
        <p:spPr>
          <a:xfrm>
            <a:off x="3373016" y="1224012"/>
            <a:ext cx="3744416" cy="50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Eras Demi ITC" pitchFamily="34" charset="0"/>
              </a:rPr>
              <a:t>Introducida en los ‘70</a:t>
            </a:r>
            <a:endParaRPr lang="es-MX" dirty="0">
              <a:solidFill>
                <a:schemeClr val="tx1"/>
              </a:solidFill>
              <a:latin typeface="Eras Demi ITC" pitchFamily="34" charset="0"/>
            </a:endParaRPr>
          </a:p>
        </p:txBody>
      </p:sp>
      <p:sp>
        <p:nvSpPr>
          <p:cNvPr id="8" name="7 Rectángulo"/>
          <p:cNvSpPr/>
          <p:nvPr/>
        </p:nvSpPr>
        <p:spPr>
          <a:xfrm>
            <a:off x="3373016" y="2952204"/>
            <a:ext cx="3744416" cy="50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Eras Demi ITC" pitchFamily="34" charset="0"/>
              </a:rPr>
              <a:t>Calidad de voz pobre</a:t>
            </a:r>
            <a:endParaRPr lang="es-MX" dirty="0">
              <a:solidFill>
                <a:schemeClr val="tx1"/>
              </a:solidFill>
              <a:latin typeface="Eras Demi ITC" pitchFamily="34" charset="0"/>
            </a:endParaRPr>
          </a:p>
        </p:txBody>
      </p:sp>
      <p:sp>
        <p:nvSpPr>
          <p:cNvPr id="9" name="8 Rectángulo"/>
          <p:cNvSpPr/>
          <p:nvPr/>
        </p:nvSpPr>
        <p:spPr>
          <a:xfrm>
            <a:off x="3373016" y="2376140"/>
            <a:ext cx="3744416" cy="50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Eras Demi ITC" pitchFamily="34" charset="0"/>
              </a:rPr>
              <a:t>Protocolos no estandarizados</a:t>
            </a:r>
            <a:endParaRPr lang="es-MX" dirty="0">
              <a:solidFill>
                <a:schemeClr val="tx1"/>
              </a:solidFill>
              <a:latin typeface="Eras Demi ITC" pitchFamily="34" charset="0"/>
            </a:endParaRPr>
          </a:p>
        </p:txBody>
      </p:sp>
      <p:sp>
        <p:nvSpPr>
          <p:cNvPr id="11" name="10 CuadroTexto"/>
          <p:cNvSpPr txBox="1"/>
          <p:nvPr/>
        </p:nvSpPr>
        <p:spPr>
          <a:xfrm>
            <a:off x="2724944" y="431924"/>
            <a:ext cx="4608512" cy="523220"/>
          </a:xfrm>
          <a:prstGeom prst="rect">
            <a:avLst/>
          </a:prstGeom>
          <a:noFill/>
        </p:spPr>
        <p:txBody>
          <a:bodyPr wrap="square" rtlCol="0">
            <a:spAutoFit/>
          </a:bodyPr>
          <a:lstStyle/>
          <a:p>
            <a:pPr algn="ctr"/>
            <a:r>
              <a:rPr lang="es-AR" sz="2800" dirty="0">
                <a:latin typeface="Adobe Garamond Pro Bold" pitchFamily="18" charset="0"/>
              </a:rPr>
              <a:t>1G: Primera Generación</a:t>
            </a:r>
            <a:endParaRPr lang="es-MX" sz="2800" dirty="0">
              <a:latin typeface="Adobe Garamond Pro Bold" pitchFamily="18" charset="0"/>
            </a:endParaRPr>
          </a:p>
        </p:txBody>
      </p:sp>
      <p:sp>
        <p:nvSpPr>
          <p:cNvPr id="12" name="11 Triángulo isósceles"/>
          <p:cNvSpPr/>
          <p:nvPr/>
        </p:nvSpPr>
        <p:spPr>
          <a:xfrm rot="5400000">
            <a:off x="2699741" y="3553471"/>
            <a:ext cx="504056" cy="4536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 name="14 Rectángulo"/>
          <p:cNvSpPr/>
          <p:nvPr/>
        </p:nvSpPr>
        <p:spPr>
          <a:xfrm>
            <a:off x="3373016" y="3528268"/>
            <a:ext cx="3744416" cy="50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Eras Demi ITC" pitchFamily="34" charset="0"/>
              </a:rPr>
              <a:t>Baja capacidad de datos</a:t>
            </a:r>
            <a:endParaRPr lang="es-MX" dirty="0">
              <a:solidFill>
                <a:schemeClr val="tx1"/>
              </a:solidFill>
              <a:latin typeface="Eras Demi ITC" pitchFamily="34" charset="0"/>
            </a:endParaRPr>
          </a:p>
        </p:txBody>
      </p:sp>
      <p:sp>
        <p:nvSpPr>
          <p:cNvPr id="16"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18"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19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05"/>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 calcmode="lin" valueType="num">
                                      <p:cBhvr>
                                        <p:cTn id="9" dur="500" fill="hold"/>
                                        <p:tgtEl>
                                          <p:spTgt spid="2"/>
                                        </p:tgtEl>
                                        <p:attrNameLst>
                                          <p:attrName>ppt_x</p:attrName>
                                        </p:attrNameLst>
                                      </p:cBhvr>
                                      <p:tavLst>
                                        <p:tav tm="0">
                                          <p:val>
                                            <p:strVal val="#ppt_x-.2"/>
                                          </p:val>
                                        </p:tav>
                                        <p:tav tm="100000">
                                          <p:val>
                                            <p:strVal val="#ppt_x"/>
                                          </p:val>
                                        </p:tav>
                                      </p:tavLst>
                                    </p:anim>
                                    <p:anim calcmode="lin" valueType="num">
                                      <p:cBhvr>
                                        <p:cTn id="10" dur="500" fill="hold"/>
                                        <p:tgtEl>
                                          <p:spTgt spid="2"/>
                                        </p:tgtEl>
                                        <p:attrNameLst>
                                          <p:attrName>ppt_y</p:attrName>
                                        </p:attrNameLst>
                                      </p:cBhvr>
                                      <p:tavLst>
                                        <p:tav tm="0">
                                          <p:val>
                                            <p:strVal val="#ppt_y"/>
                                          </p:val>
                                        </p:tav>
                                        <p:tav tm="100000">
                                          <p:val>
                                            <p:strVal val="#ppt_y"/>
                                          </p:val>
                                        </p:tav>
                                      </p:tavLst>
                                    </p:anim>
                                    <p:animEffect transition="in" filter="fade">
                                      <p:cBhvr>
                                        <p:cTn id="11" dur="500"/>
                                        <p:tgtEl>
                                          <p:spTgt spid="2"/>
                                        </p:tgtEl>
                                      </p:cBhvr>
                                    </p:animEffect>
                                  </p:childTnLst>
                                </p:cTn>
                              </p:par>
                              <p:par>
                                <p:cTn id="12" presetID="54" presetClass="entr" presetSubtype="0" accel="10000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strVal val="#ppt_w*0.05"/>
                                          </p:val>
                                        </p:tav>
                                        <p:tav tm="100000">
                                          <p:val>
                                            <p:strVal val="#ppt_w"/>
                                          </p:val>
                                        </p:tav>
                                      </p:tavLst>
                                    </p:anim>
                                    <p:anim calcmode="lin" valueType="num">
                                      <p:cBhvr>
                                        <p:cTn id="15" dur="500" fill="hold"/>
                                        <p:tgtEl>
                                          <p:spTgt spid="3"/>
                                        </p:tgtEl>
                                        <p:attrNameLst>
                                          <p:attrName>ppt_h</p:attrName>
                                        </p:attrNameLst>
                                      </p:cBhvr>
                                      <p:tavLst>
                                        <p:tav tm="0">
                                          <p:val>
                                            <p:strVal val="#ppt_h"/>
                                          </p:val>
                                        </p:tav>
                                        <p:tav tm="100000">
                                          <p:val>
                                            <p:strVal val="#ppt_h"/>
                                          </p:val>
                                        </p:tav>
                                      </p:tavLst>
                                    </p:anim>
                                    <p:anim calcmode="lin" valueType="num">
                                      <p:cBhvr>
                                        <p:cTn id="16" dur="500" fill="hold"/>
                                        <p:tgtEl>
                                          <p:spTgt spid="3"/>
                                        </p:tgtEl>
                                        <p:attrNameLst>
                                          <p:attrName>ppt_x</p:attrName>
                                        </p:attrNameLst>
                                      </p:cBhvr>
                                      <p:tavLst>
                                        <p:tav tm="0">
                                          <p:val>
                                            <p:strVal val="#ppt_x-.2"/>
                                          </p:val>
                                        </p:tav>
                                        <p:tav tm="100000">
                                          <p:val>
                                            <p:strVal val="#ppt_x"/>
                                          </p:val>
                                        </p:tav>
                                      </p:tavLst>
                                    </p:anim>
                                    <p:anim calcmode="lin" valueType="num">
                                      <p:cBhvr>
                                        <p:cTn id="17" dur="500" fill="hold"/>
                                        <p:tgtEl>
                                          <p:spTgt spid="3"/>
                                        </p:tgtEl>
                                        <p:attrNameLst>
                                          <p:attrName>ppt_y</p:attrName>
                                        </p:attrNameLst>
                                      </p:cBhvr>
                                      <p:tavLst>
                                        <p:tav tm="0">
                                          <p:val>
                                            <p:strVal val="#ppt_y"/>
                                          </p:val>
                                        </p:tav>
                                        <p:tav tm="100000">
                                          <p:val>
                                            <p:strVal val="#ppt_y"/>
                                          </p:val>
                                        </p:tav>
                                      </p:tavLst>
                                    </p:anim>
                                    <p:animEffect transition="in" filter="fade">
                                      <p:cBhvr>
                                        <p:cTn id="18" dur="500"/>
                                        <p:tgtEl>
                                          <p:spTgt spid="3"/>
                                        </p:tgtEl>
                                      </p:cBhvr>
                                    </p:animEffect>
                                  </p:childTnLst>
                                </p:cTn>
                              </p:par>
                              <p:par>
                                <p:cTn id="19" presetID="54" presetClass="entr" presetSubtype="0" accel="10000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strVal val="#ppt_w*0.05"/>
                                          </p:val>
                                        </p:tav>
                                        <p:tav tm="100000">
                                          <p:val>
                                            <p:strVal val="#ppt_w"/>
                                          </p:val>
                                        </p:tav>
                                      </p:tavLst>
                                    </p:anim>
                                    <p:anim calcmode="lin" valueType="num">
                                      <p:cBhvr>
                                        <p:cTn id="22" dur="500" fill="hold"/>
                                        <p:tgtEl>
                                          <p:spTgt spid="4"/>
                                        </p:tgtEl>
                                        <p:attrNameLst>
                                          <p:attrName>ppt_h</p:attrName>
                                        </p:attrNameLst>
                                      </p:cBhvr>
                                      <p:tavLst>
                                        <p:tav tm="0">
                                          <p:val>
                                            <p:strVal val="#ppt_h"/>
                                          </p:val>
                                        </p:tav>
                                        <p:tav tm="100000">
                                          <p:val>
                                            <p:strVal val="#ppt_h"/>
                                          </p:val>
                                        </p:tav>
                                      </p:tavLst>
                                    </p:anim>
                                    <p:anim calcmode="lin" valueType="num">
                                      <p:cBhvr>
                                        <p:cTn id="23" dur="500" fill="hold"/>
                                        <p:tgtEl>
                                          <p:spTgt spid="4"/>
                                        </p:tgtEl>
                                        <p:attrNameLst>
                                          <p:attrName>ppt_x</p:attrName>
                                        </p:attrNameLst>
                                      </p:cBhvr>
                                      <p:tavLst>
                                        <p:tav tm="0">
                                          <p:val>
                                            <p:strVal val="#ppt_x-.2"/>
                                          </p:val>
                                        </p:tav>
                                        <p:tav tm="100000">
                                          <p:val>
                                            <p:strVal val="#ppt_x"/>
                                          </p:val>
                                        </p:tav>
                                      </p:tavLst>
                                    </p:anim>
                                    <p:anim calcmode="lin" valueType="num">
                                      <p:cBhvr>
                                        <p:cTn id="24" dur="500" fill="hold"/>
                                        <p:tgtEl>
                                          <p:spTgt spid="4"/>
                                        </p:tgtEl>
                                        <p:attrNameLst>
                                          <p:attrName>ppt_y</p:attrName>
                                        </p:attrNameLst>
                                      </p:cBhvr>
                                      <p:tavLst>
                                        <p:tav tm="0">
                                          <p:val>
                                            <p:strVal val="#ppt_y"/>
                                          </p:val>
                                        </p:tav>
                                        <p:tav tm="100000">
                                          <p:val>
                                            <p:strVal val="#ppt_y"/>
                                          </p:val>
                                        </p:tav>
                                      </p:tavLst>
                                    </p:anim>
                                    <p:animEffect transition="in" filter="fade">
                                      <p:cBhvr>
                                        <p:cTn id="25" dur="500"/>
                                        <p:tgtEl>
                                          <p:spTgt spid="4"/>
                                        </p:tgtEl>
                                      </p:cBhvr>
                                    </p:animEffect>
                                  </p:childTnLst>
                                </p:cTn>
                              </p:par>
                              <p:par>
                                <p:cTn id="26" presetID="54" presetClass="entr" presetSubtype="0" accel="10000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strVal val="#ppt_w*0.05"/>
                                          </p:val>
                                        </p:tav>
                                        <p:tav tm="100000">
                                          <p:val>
                                            <p:strVal val="#ppt_w"/>
                                          </p:val>
                                        </p:tav>
                                      </p:tavLst>
                                    </p:anim>
                                    <p:anim calcmode="lin" valueType="num">
                                      <p:cBhvr>
                                        <p:cTn id="29" dur="500" fill="hold"/>
                                        <p:tgtEl>
                                          <p:spTgt spid="5"/>
                                        </p:tgtEl>
                                        <p:attrNameLst>
                                          <p:attrName>ppt_h</p:attrName>
                                        </p:attrNameLst>
                                      </p:cBhvr>
                                      <p:tavLst>
                                        <p:tav tm="0">
                                          <p:val>
                                            <p:strVal val="#ppt_h"/>
                                          </p:val>
                                        </p:tav>
                                        <p:tav tm="100000">
                                          <p:val>
                                            <p:strVal val="#ppt_h"/>
                                          </p:val>
                                        </p:tav>
                                      </p:tavLst>
                                    </p:anim>
                                    <p:anim calcmode="lin" valueType="num">
                                      <p:cBhvr>
                                        <p:cTn id="30" dur="500" fill="hold"/>
                                        <p:tgtEl>
                                          <p:spTgt spid="5"/>
                                        </p:tgtEl>
                                        <p:attrNameLst>
                                          <p:attrName>ppt_x</p:attrName>
                                        </p:attrNameLst>
                                      </p:cBhvr>
                                      <p:tavLst>
                                        <p:tav tm="0">
                                          <p:val>
                                            <p:strVal val="#ppt_x-.2"/>
                                          </p:val>
                                        </p:tav>
                                        <p:tav tm="100000">
                                          <p:val>
                                            <p:strVal val="#ppt_x"/>
                                          </p:val>
                                        </p:tav>
                                      </p:tavLst>
                                    </p:anim>
                                    <p:anim calcmode="lin" valueType="num">
                                      <p:cBhvr>
                                        <p:cTn id="31" dur="500" fill="hold"/>
                                        <p:tgtEl>
                                          <p:spTgt spid="5"/>
                                        </p:tgtEl>
                                        <p:attrNameLst>
                                          <p:attrName>ppt_y</p:attrName>
                                        </p:attrNameLst>
                                      </p:cBhvr>
                                      <p:tavLst>
                                        <p:tav tm="0">
                                          <p:val>
                                            <p:strVal val="#ppt_y"/>
                                          </p:val>
                                        </p:tav>
                                        <p:tav tm="100000">
                                          <p:val>
                                            <p:strVal val="#ppt_y"/>
                                          </p:val>
                                        </p:tav>
                                      </p:tavLst>
                                    </p:anim>
                                    <p:animEffect transition="in" filter="fade">
                                      <p:cBhvr>
                                        <p:cTn id="32" dur="500"/>
                                        <p:tgtEl>
                                          <p:spTgt spid="5"/>
                                        </p:tgtEl>
                                      </p:cBhvr>
                                    </p:animEffect>
                                  </p:childTnLst>
                                </p:cTn>
                              </p:par>
                              <p:par>
                                <p:cTn id="33" presetID="54" presetClass="entr" presetSubtype="0" accel="10000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strVal val="#ppt_w*0.05"/>
                                          </p:val>
                                        </p:tav>
                                        <p:tav tm="100000">
                                          <p:val>
                                            <p:strVal val="#ppt_w"/>
                                          </p:val>
                                        </p:tav>
                                      </p:tavLst>
                                    </p:anim>
                                    <p:anim calcmode="lin" valueType="num">
                                      <p:cBhvr>
                                        <p:cTn id="36" dur="500" fill="hold"/>
                                        <p:tgtEl>
                                          <p:spTgt spid="12"/>
                                        </p:tgtEl>
                                        <p:attrNameLst>
                                          <p:attrName>ppt_h</p:attrName>
                                        </p:attrNameLst>
                                      </p:cBhvr>
                                      <p:tavLst>
                                        <p:tav tm="0">
                                          <p:val>
                                            <p:strVal val="#ppt_h"/>
                                          </p:val>
                                        </p:tav>
                                        <p:tav tm="100000">
                                          <p:val>
                                            <p:strVal val="#ppt_h"/>
                                          </p:val>
                                        </p:tav>
                                      </p:tavLst>
                                    </p:anim>
                                    <p:anim calcmode="lin" valueType="num">
                                      <p:cBhvr>
                                        <p:cTn id="37" dur="500" fill="hold"/>
                                        <p:tgtEl>
                                          <p:spTgt spid="12"/>
                                        </p:tgtEl>
                                        <p:attrNameLst>
                                          <p:attrName>ppt_x</p:attrName>
                                        </p:attrNameLst>
                                      </p:cBhvr>
                                      <p:tavLst>
                                        <p:tav tm="0">
                                          <p:val>
                                            <p:strVal val="#ppt_x-.2"/>
                                          </p:val>
                                        </p:tav>
                                        <p:tav tm="100000">
                                          <p:val>
                                            <p:strVal val="#ppt_x"/>
                                          </p:val>
                                        </p:tav>
                                      </p:tavLst>
                                    </p:anim>
                                    <p:anim calcmode="lin" valueType="num">
                                      <p:cBhvr>
                                        <p:cTn id="38" dur="500" fill="hold"/>
                                        <p:tgtEl>
                                          <p:spTgt spid="12"/>
                                        </p:tgtEl>
                                        <p:attrNameLst>
                                          <p:attrName>ppt_y</p:attrName>
                                        </p:attrNameLst>
                                      </p:cBhvr>
                                      <p:tavLst>
                                        <p:tav tm="0">
                                          <p:val>
                                            <p:strVal val="#ppt_y"/>
                                          </p:val>
                                        </p:tav>
                                        <p:tav tm="100000">
                                          <p:val>
                                            <p:strVal val="#ppt_y"/>
                                          </p:val>
                                        </p:tav>
                                      </p:tavLst>
                                    </p:anim>
                                    <p:animEffect transition="in" filter="fade">
                                      <p:cBhvr>
                                        <p:cTn id="39" dur="500"/>
                                        <p:tgtEl>
                                          <p:spTgt spid="12"/>
                                        </p:tgtEl>
                                      </p:cBhvr>
                                    </p:animEffect>
                                  </p:childTnLst>
                                </p:cTn>
                              </p:par>
                            </p:childTnLst>
                          </p:cTn>
                        </p:par>
                        <p:par>
                          <p:cTn id="40" fill="hold">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dissolve">
                                      <p:cBhvr>
                                        <p:cTn id="46" dur="500"/>
                                        <p:tgtEl>
                                          <p:spTgt spid="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dissolve">
                                      <p:cBhvr>
                                        <p:cTn id="49" dur="500"/>
                                        <p:tgtEl>
                                          <p:spTgt spid="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dissolve">
                                      <p:cBhvr>
                                        <p:cTn id="52" dur="500"/>
                                        <p:tgtEl>
                                          <p:spTgt spid="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dissolve">
                                      <p:cBhvr>
                                        <p:cTn id="5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2"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ndo"/>
          <p:cNvSpPr/>
          <p:nvPr/>
        </p:nvSpPr>
        <p:spPr>
          <a:xfrm>
            <a:off x="996752" y="324000"/>
            <a:ext cx="7812000" cy="4388400"/>
          </a:xfrm>
          <a:prstGeom prst="rect">
            <a:avLst/>
          </a:prstGeom>
          <a:solidFill>
            <a:srgbClr val="F58946"/>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sp>
        <p:nvSpPr>
          <p:cNvPr id="3" name="2 Triángulo isósceles"/>
          <p:cNvSpPr/>
          <p:nvPr/>
        </p:nvSpPr>
        <p:spPr>
          <a:xfrm rot="5400000">
            <a:off x="2699741" y="1249215"/>
            <a:ext cx="504056" cy="4536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 name="3 Triángulo isósceles"/>
          <p:cNvSpPr/>
          <p:nvPr/>
        </p:nvSpPr>
        <p:spPr>
          <a:xfrm rot="5400000">
            <a:off x="2699741" y="1825279"/>
            <a:ext cx="504056" cy="4536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4 Triángulo isósceles"/>
          <p:cNvSpPr/>
          <p:nvPr/>
        </p:nvSpPr>
        <p:spPr>
          <a:xfrm rot="5400000">
            <a:off x="2699741" y="2401343"/>
            <a:ext cx="504056" cy="4536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5 Triángulo isósceles"/>
          <p:cNvSpPr/>
          <p:nvPr/>
        </p:nvSpPr>
        <p:spPr>
          <a:xfrm rot="5400000">
            <a:off x="2699741" y="2977407"/>
            <a:ext cx="504056" cy="4536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6 Rectángulo"/>
          <p:cNvSpPr/>
          <p:nvPr/>
        </p:nvSpPr>
        <p:spPr>
          <a:xfrm>
            <a:off x="3373016" y="1800076"/>
            <a:ext cx="3744416" cy="50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Eras Demi ITC" pitchFamily="34" charset="0"/>
              </a:rPr>
              <a:t>Protocolos estandarizados</a:t>
            </a:r>
            <a:endParaRPr lang="es-MX" dirty="0">
              <a:solidFill>
                <a:schemeClr val="tx1"/>
              </a:solidFill>
              <a:latin typeface="Eras Demi ITC" pitchFamily="34" charset="0"/>
            </a:endParaRPr>
          </a:p>
        </p:txBody>
      </p:sp>
      <p:sp>
        <p:nvSpPr>
          <p:cNvPr id="8" name="7 Rectángulo"/>
          <p:cNvSpPr/>
          <p:nvPr/>
        </p:nvSpPr>
        <p:spPr>
          <a:xfrm>
            <a:off x="3373016" y="1224012"/>
            <a:ext cx="3744416" cy="50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Eras Demi ITC" pitchFamily="34" charset="0"/>
              </a:rPr>
              <a:t>Nace en los ‘90</a:t>
            </a:r>
            <a:endParaRPr lang="es-MX" dirty="0">
              <a:solidFill>
                <a:schemeClr val="tx1"/>
              </a:solidFill>
              <a:latin typeface="Eras Demi ITC" pitchFamily="34" charset="0"/>
            </a:endParaRPr>
          </a:p>
        </p:txBody>
      </p:sp>
      <p:sp>
        <p:nvSpPr>
          <p:cNvPr id="9" name="8 Rectángulo"/>
          <p:cNvSpPr/>
          <p:nvPr/>
        </p:nvSpPr>
        <p:spPr>
          <a:xfrm>
            <a:off x="3373016" y="2952204"/>
            <a:ext cx="3744416" cy="50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Eras Demi ITC" pitchFamily="34" charset="0"/>
              </a:rPr>
              <a:t>SMS – MMS - Faxes</a:t>
            </a:r>
            <a:endParaRPr lang="es-MX" dirty="0">
              <a:solidFill>
                <a:schemeClr val="tx1"/>
              </a:solidFill>
              <a:latin typeface="Eras Demi ITC" pitchFamily="34" charset="0"/>
            </a:endParaRPr>
          </a:p>
        </p:txBody>
      </p:sp>
      <p:sp>
        <p:nvSpPr>
          <p:cNvPr id="10" name="9 Rectángulo"/>
          <p:cNvSpPr/>
          <p:nvPr/>
        </p:nvSpPr>
        <p:spPr>
          <a:xfrm>
            <a:off x="3373016" y="2376140"/>
            <a:ext cx="3744416" cy="50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Eras Demi ITC" pitchFamily="34" charset="0"/>
              </a:rPr>
              <a:t>Mayor calidad de voz</a:t>
            </a:r>
            <a:endParaRPr lang="es-MX" dirty="0">
              <a:solidFill>
                <a:schemeClr val="tx1"/>
              </a:solidFill>
              <a:latin typeface="Eras Demi ITC" pitchFamily="34" charset="0"/>
            </a:endParaRPr>
          </a:p>
        </p:txBody>
      </p:sp>
      <p:sp>
        <p:nvSpPr>
          <p:cNvPr id="11" name="10 CuadroTexto"/>
          <p:cNvSpPr txBox="1"/>
          <p:nvPr/>
        </p:nvSpPr>
        <p:spPr>
          <a:xfrm>
            <a:off x="2724944" y="431924"/>
            <a:ext cx="4608512" cy="523220"/>
          </a:xfrm>
          <a:prstGeom prst="rect">
            <a:avLst/>
          </a:prstGeom>
          <a:noFill/>
        </p:spPr>
        <p:txBody>
          <a:bodyPr wrap="square" rtlCol="0">
            <a:spAutoFit/>
          </a:bodyPr>
          <a:lstStyle/>
          <a:p>
            <a:pPr algn="ctr"/>
            <a:r>
              <a:rPr lang="es-AR" sz="2800" dirty="0">
                <a:latin typeface="Adobe Garamond Pro Bold" pitchFamily="18" charset="0"/>
              </a:rPr>
              <a:t>2G: GSM y GPRS</a:t>
            </a:r>
            <a:endParaRPr lang="es-MX" sz="2800" dirty="0">
              <a:latin typeface="Adobe Garamond Pro Bold" pitchFamily="18" charset="0"/>
            </a:endParaRPr>
          </a:p>
        </p:txBody>
      </p:sp>
      <p:sp>
        <p:nvSpPr>
          <p:cNvPr id="12" name="11 Triángulo isósceles"/>
          <p:cNvSpPr/>
          <p:nvPr/>
        </p:nvSpPr>
        <p:spPr>
          <a:xfrm rot="5400000">
            <a:off x="2699741" y="3553471"/>
            <a:ext cx="504056" cy="4536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 name="12 Rectángulo"/>
          <p:cNvSpPr/>
          <p:nvPr/>
        </p:nvSpPr>
        <p:spPr>
          <a:xfrm>
            <a:off x="3373016" y="3528268"/>
            <a:ext cx="3744416" cy="50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Eras Demi ITC" pitchFamily="34" charset="0"/>
              </a:rPr>
              <a:t>Mayor velocidad de datos</a:t>
            </a:r>
            <a:endParaRPr lang="es-MX" dirty="0">
              <a:solidFill>
                <a:schemeClr val="tx1"/>
              </a:solidFill>
              <a:latin typeface="Eras Demi ITC" pitchFamily="34" charset="0"/>
            </a:endParaRPr>
          </a:p>
        </p:txBody>
      </p:sp>
      <p:sp>
        <p:nvSpPr>
          <p:cNvPr id="14" name="13 Triángulo isósceles"/>
          <p:cNvSpPr/>
          <p:nvPr/>
        </p:nvSpPr>
        <p:spPr>
          <a:xfrm rot="5400000">
            <a:off x="2699741" y="4129535"/>
            <a:ext cx="504056" cy="4536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 name="14 Rectángulo"/>
          <p:cNvSpPr/>
          <p:nvPr/>
        </p:nvSpPr>
        <p:spPr>
          <a:xfrm>
            <a:off x="3373016" y="4104332"/>
            <a:ext cx="3744416" cy="50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Eras Demi ITC" pitchFamily="34" charset="0"/>
              </a:rPr>
              <a:t>Internet</a:t>
            </a:r>
            <a:endParaRPr lang="es-MX" dirty="0">
              <a:solidFill>
                <a:schemeClr val="tx1"/>
              </a:solidFill>
              <a:latin typeface="Eras Demi ITC" pitchFamily="34" charset="0"/>
            </a:endParaRPr>
          </a:p>
        </p:txBody>
      </p:sp>
      <p:sp>
        <p:nvSpPr>
          <p:cNvPr id="16"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18"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19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ppt_w*0.05"/>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anim calcmode="lin" valueType="num">
                                      <p:cBhvr>
                                        <p:cTn id="9" dur="500" fill="hold"/>
                                        <p:tgtEl>
                                          <p:spTgt spid="3"/>
                                        </p:tgtEl>
                                        <p:attrNameLst>
                                          <p:attrName>ppt_x</p:attrName>
                                        </p:attrNameLst>
                                      </p:cBhvr>
                                      <p:tavLst>
                                        <p:tav tm="0">
                                          <p:val>
                                            <p:strVal val="#ppt_x-.2"/>
                                          </p:val>
                                        </p:tav>
                                        <p:tav tm="100000">
                                          <p:val>
                                            <p:strVal val="#ppt_x"/>
                                          </p:val>
                                        </p:tav>
                                      </p:tavLst>
                                    </p:anim>
                                    <p:anim calcmode="lin" valueType="num">
                                      <p:cBhvr>
                                        <p:cTn id="10" dur="500" fill="hold"/>
                                        <p:tgtEl>
                                          <p:spTgt spid="3"/>
                                        </p:tgtEl>
                                        <p:attrNameLst>
                                          <p:attrName>ppt_y</p:attrName>
                                        </p:attrNameLst>
                                      </p:cBhvr>
                                      <p:tavLst>
                                        <p:tav tm="0">
                                          <p:val>
                                            <p:strVal val="#ppt_y"/>
                                          </p:val>
                                        </p:tav>
                                        <p:tav tm="100000">
                                          <p:val>
                                            <p:strVal val="#ppt_y"/>
                                          </p:val>
                                        </p:tav>
                                      </p:tavLst>
                                    </p:anim>
                                    <p:animEffect transition="in" filter="fade">
                                      <p:cBhvr>
                                        <p:cTn id="11" dur="500"/>
                                        <p:tgtEl>
                                          <p:spTgt spid="3"/>
                                        </p:tgtEl>
                                      </p:cBhvr>
                                    </p:animEffect>
                                  </p:childTnLst>
                                </p:cTn>
                              </p:par>
                              <p:par>
                                <p:cTn id="12" presetID="54" presetClass="entr" presetSubtype="0" accel="10000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strVal val="#ppt_w*0.05"/>
                                          </p:val>
                                        </p:tav>
                                        <p:tav tm="100000">
                                          <p:val>
                                            <p:strVal val="#ppt_w"/>
                                          </p:val>
                                        </p:tav>
                                      </p:tavLst>
                                    </p:anim>
                                    <p:anim calcmode="lin" valueType="num">
                                      <p:cBhvr>
                                        <p:cTn id="15" dur="500" fill="hold"/>
                                        <p:tgtEl>
                                          <p:spTgt spid="4"/>
                                        </p:tgtEl>
                                        <p:attrNameLst>
                                          <p:attrName>ppt_h</p:attrName>
                                        </p:attrNameLst>
                                      </p:cBhvr>
                                      <p:tavLst>
                                        <p:tav tm="0">
                                          <p:val>
                                            <p:strVal val="#ppt_h"/>
                                          </p:val>
                                        </p:tav>
                                        <p:tav tm="100000">
                                          <p:val>
                                            <p:strVal val="#ppt_h"/>
                                          </p:val>
                                        </p:tav>
                                      </p:tavLst>
                                    </p:anim>
                                    <p:anim calcmode="lin" valueType="num">
                                      <p:cBhvr>
                                        <p:cTn id="16" dur="500" fill="hold"/>
                                        <p:tgtEl>
                                          <p:spTgt spid="4"/>
                                        </p:tgtEl>
                                        <p:attrNameLst>
                                          <p:attrName>ppt_x</p:attrName>
                                        </p:attrNameLst>
                                      </p:cBhvr>
                                      <p:tavLst>
                                        <p:tav tm="0">
                                          <p:val>
                                            <p:strVal val="#ppt_x-.2"/>
                                          </p:val>
                                        </p:tav>
                                        <p:tav tm="100000">
                                          <p:val>
                                            <p:strVal val="#ppt_x"/>
                                          </p:val>
                                        </p:tav>
                                      </p:tavLst>
                                    </p:anim>
                                    <p:anim calcmode="lin" valueType="num">
                                      <p:cBhvr>
                                        <p:cTn id="17" dur="500" fill="hold"/>
                                        <p:tgtEl>
                                          <p:spTgt spid="4"/>
                                        </p:tgtEl>
                                        <p:attrNameLst>
                                          <p:attrName>ppt_y</p:attrName>
                                        </p:attrNameLst>
                                      </p:cBhvr>
                                      <p:tavLst>
                                        <p:tav tm="0">
                                          <p:val>
                                            <p:strVal val="#ppt_y"/>
                                          </p:val>
                                        </p:tav>
                                        <p:tav tm="100000">
                                          <p:val>
                                            <p:strVal val="#ppt_y"/>
                                          </p:val>
                                        </p:tav>
                                      </p:tavLst>
                                    </p:anim>
                                    <p:animEffect transition="in" filter="fade">
                                      <p:cBhvr>
                                        <p:cTn id="18" dur="500"/>
                                        <p:tgtEl>
                                          <p:spTgt spid="4"/>
                                        </p:tgtEl>
                                      </p:cBhvr>
                                    </p:animEffect>
                                  </p:childTnLst>
                                </p:cTn>
                              </p:par>
                              <p:par>
                                <p:cTn id="19" presetID="54" presetClass="entr" presetSubtype="0" accel="10000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strVal val="#ppt_w*0.05"/>
                                          </p:val>
                                        </p:tav>
                                        <p:tav tm="100000">
                                          <p:val>
                                            <p:strVal val="#ppt_w"/>
                                          </p:val>
                                        </p:tav>
                                      </p:tavLst>
                                    </p:anim>
                                    <p:anim calcmode="lin" valueType="num">
                                      <p:cBhvr>
                                        <p:cTn id="22" dur="500" fill="hold"/>
                                        <p:tgtEl>
                                          <p:spTgt spid="5"/>
                                        </p:tgtEl>
                                        <p:attrNameLst>
                                          <p:attrName>ppt_h</p:attrName>
                                        </p:attrNameLst>
                                      </p:cBhvr>
                                      <p:tavLst>
                                        <p:tav tm="0">
                                          <p:val>
                                            <p:strVal val="#ppt_h"/>
                                          </p:val>
                                        </p:tav>
                                        <p:tav tm="100000">
                                          <p:val>
                                            <p:strVal val="#ppt_h"/>
                                          </p:val>
                                        </p:tav>
                                      </p:tavLst>
                                    </p:anim>
                                    <p:anim calcmode="lin" valueType="num">
                                      <p:cBhvr>
                                        <p:cTn id="23" dur="500" fill="hold"/>
                                        <p:tgtEl>
                                          <p:spTgt spid="5"/>
                                        </p:tgtEl>
                                        <p:attrNameLst>
                                          <p:attrName>ppt_x</p:attrName>
                                        </p:attrNameLst>
                                      </p:cBhvr>
                                      <p:tavLst>
                                        <p:tav tm="0">
                                          <p:val>
                                            <p:strVal val="#ppt_x-.2"/>
                                          </p:val>
                                        </p:tav>
                                        <p:tav tm="100000">
                                          <p:val>
                                            <p:strVal val="#ppt_x"/>
                                          </p:val>
                                        </p:tav>
                                      </p:tavLst>
                                    </p:anim>
                                    <p:anim calcmode="lin" valueType="num">
                                      <p:cBhvr>
                                        <p:cTn id="24" dur="500" fill="hold"/>
                                        <p:tgtEl>
                                          <p:spTgt spid="5"/>
                                        </p:tgtEl>
                                        <p:attrNameLst>
                                          <p:attrName>ppt_y</p:attrName>
                                        </p:attrNameLst>
                                      </p:cBhvr>
                                      <p:tavLst>
                                        <p:tav tm="0">
                                          <p:val>
                                            <p:strVal val="#ppt_y"/>
                                          </p:val>
                                        </p:tav>
                                        <p:tav tm="100000">
                                          <p:val>
                                            <p:strVal val="#ppt_y"/>
                                          </p:val>
                                        </p:tav>
                                      </p:tavLst>
                                    </p:anim>
                                    <p:animEffect transition="in" filter="fade">
                                      <p:cBhvr>
                                        <p:cTn id="25" dur="500"/>
                                        <p:tgtEl>
                                          <p:spTgt spid="5"/>
                                        </p:tgtEl>
                                      </p:cBhvr>
                                    </p:animEffect>
                                  </p:childTnLst>
                                </p:cTn>
                              </p:par>
                              <p:par>
                                <p:cTn id="26" presetID="54" presetClass="entr" presetSubtype="0" accel="10000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strVal val="#ppt_w*0.05"/>
                                          </p:val>
                                        </p:tav>
                                        <p:tav tm="100000">
                                          <p:val>
                                            <p:strVal val="#ppt_w"/>
                                          </p:val>
                                        </p:tav>
                                      </p:tavLst>
                                    </p:anim>
                                    <p:anim calcmode="lin" valueType="num">
                                      <p:cBhvr>
                                        <p:cTn id="29" dur="500" fill="hold"/>
                                        <p:tgtEl>
                                          <p:spTgt spid="6"/>
                                        </p:tgtEl>
                                        <p:attrNameLst>
                                          <p:attrName>ppt_h</p:attrName>
                                        </p:attrNameLst>
                                      </p:cBhvr>
                                      <p:tavLst>
                                        <p:tav tm="0">
                                          <p:val>
                                            <p:strVal val="#ppt_h"/>
                                          </p:val>
                                        </p:tav>
                                        <p:tav tm="100000">
                                          <p:val>
                                            <p:strVal val="#ppt_h"/>
                                          </p:val>
                                        </p:tav>
                                      </p:tavLst>
                                    </p:anim>
                                    <p:anim calcmode="lin" valueType="num">
                                      <p:cBhvr>
                                        <p:cTn id="30" dur="500" fill="hold"/>
                                        <p:tgtEl>
                                          <p:spTgt spid="6"/>
                                        </p:tgtEl>
                                        <p:attrNameLst>
                                          <p:attrName>ppt_x</p:attrName>
                                        </p:attrNameLst>
                                      </p:cBhvr>
                                      <p:tavLst>
                                        <p:tav tm="0">
                                          <p:val>
                                            <p:strVal val="#ppt_x-.2"/>
                                          </p:val>
                                        </p:tav>
                                        <p:tav tm="100000">
                                          <p:val>
                                            <p:strVal val="#ppt_x"/>
                                          </p:val>
                                        </p:tav>
                                      </p:tavLst>
                                    </p:anim>
                                    <p:anim calcmode="lin" valueType="num">
                                      <p:cBhvr>
                                        <p:cTn id="31" dur="500" fill="hold"/>
                                        <p:tgtEl>
                                          <p:spTgt spid="6"/>
                                        </p:tgtEl>
                                        <p:attrNameLst>
                                          <p:attrName>ppt_y</p:attrName>
                                        </p:attrNameLst>
                                      </p:cBhvr>
                                      <p:tavLst>
                                        <p:tav tm="0">
                                          <p:val>
                                            <p:strVal val="#ppt_y"/>
                                          </p:val>
                                        </p:tav>
                                        <p:tav tm="100000">
                                          <p:val>
                                            <p:strVal val="#ppt_y"/>
                                          </p:val>
                                        </p:tav>
                                      </p:tavLst>
                                    </p:anim>
                                    <p:animEffect transition="in" filter="fade">
                                      <p:cBhvr>
                                        <p:cTn id="32" dur="500"/>
                                        <p:tgtEl>
                                          <p:spTgt spid="6"/>
                                        </p:tgtEl>
                                      </p:cBhvr>
                                    </p:animEffect>
                                  </p:childTnLst>
                                </p:cTn>
                              </p:par>
                              <p:par>
                                <p:cTn id="33" presetID="54" presetClass="entr" presetSubtype="0" accel="10000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strVal val="#ppt_w*0.05"/>
                                          </p:val>
                                        </p:tav>
                                        <p:tav tm="100000">
                                          <p:val>
                                            <p:strVal val="#ppt_w"/>
                                          </p:val>
                                        </p:tav>
                                      </p:tavLst>
                                    </p:anim>
                                    <p:anim calcmode="lin" valueType="num">
                                      <p:cBhvr>
                                        <p:cTn id="36" dur="500" fill="hold"/>
                                        <p:tgtEl>
                                          <p:spTgt spid="12"/>
                                        </p:tgtEl>
                                        <p:attrNameLst>
                                          <p:attrName>ppt_h</p:attrName>
                                        </p:attrNameLst>
                                      </p:cBhvr>
                                      <p:tavLst>
                                        <p:tav tm="0">
                                          <p:val>
                                            <p:strVal val="#ppt_h"/>
                                          </p:val>
                                        </p:tav>
                                        <p:tav tm="100000">
                                          <p:val>
                                            <p:strVal val="#ppt_h"/>
                                          </p:val>
                                        </p:tav>
                                      </p:tavLst>
                                    </p:anim>
                                    <p:anim calcmode="lin" valueType="num">
                                      <p:cBhvr>
                                        <p:cTn id="37" dur="500" fill="hold"/>
                                        <p:tgtEl>
                                          <p:spTgt spid="12"/>
                                        </p:tgtEl>
                                        <p:attrNameLst>
                                          <p:attrName>ppt_x</p:attrName>
                                        </p:attrNameLst>
                                      </p:cBhvr>
                                      <p:tavLst>
                                        <p:tav tm="0">
                                          <p:val>
                                            <p:strVal val="#ppt_x-.2"/>
                                          </p:val>
                                        </p:tav>
                                        <p:tav tm="100000">
                                          <p:val>
                                            <p:strVal val="#ppt_x"/>
                                          </p:val>
                                        </p:tav>
                                      </p:tavLst>
                                    </p:anim>
                                    <p:anim calcmode="lin" valueType="num">
                                      <p:cBhvr>
                                        <p:cTn id="38" dur="500" fill="hold"/>
                                        <p:tgtEl>
                                          <p:spTgt spid="12"/>
                                        </p:tgtEl>
                                        <p:attrNameLst>
                                          <p:attrName>ppt_y</p:attrName>
                                        </p:attrNameLst>
                                      </p:cBhvr>
                                      <p:tavLst>
                                        <p:tav tm="0">
                                          <p:val>
                                            <p:strVal val="#ppt_y"/>
                                          </p:val>
                                        </p:tav>
                                        <p:tav tm="100000">
                                          <p:val>
                                            <p:strVal val="#ppt_y"/>
                                          </p:val>
                                        </p:tav>
                                      </p:tavLst>
                                    </p:anim>
                                    <p:animEffect transition="in" filter="fade">
                                      <p:cBhvr>
                                        <p:cTn id="39" dur="500"/>
                                        <p:tgtEl>
                                          <p:spTgt spid="12"/>
                                        </p:tgtEl>
                                      </p:cBhvr>
                                    </p:animEffect>
                                  </p:childTnLst>
                                </p:cTn>
                              </p:par>
                              <p:par>
                                <p:cTn id="40" presetID="54" presetClass="entr" presetSubtype="0" accel="10000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strVal val="#ppt_w*0.05"/>
                                          </p:val>
                                        </p:tav>
                                        <p:tav tm="100000">
                                          <p:val>
                                            <p:strVal val="#ppt_w"/>
                                          </p:val>
                                        </p:tav>
                                      </p:tavLst>
                                    </p:anim>
                                    <p:anim calcmode="lin" valueType="num">
                                      <p:cBhvr>
                                        <p:cTn id="43" dur="500" fill="hold"/>
                                        <p:tgtEl>
                                          <p:spTgt spid="14"/>
                                        </p:tgtEl>
                                        <p:attrNameLst>
                                          <p:attrName>ppt_h</p:attrName>
                                        </p:attrNameLst>
                                      </p:cBhvr>
                                      <p:tavLst>
                                        <p:tav tm="0">
                                          <p:val>
                                            <p:strVal val="#ppt_h"/>
                                          </p:val>
                                        </p:tav>
                                        <p:tav tm="100000">
                                          <p:val>
                                            <p:strVal val="#ppt_h"/>
                                          </p:val>
                                        </p:tav>
                                      </p:tavLst>
                                    </p:anim>
                                    <p:anim calcmode="lin" valueType="num">
                                      <p:cBhvr>
                                        <p:cTn id="44" dur="500" fill="hold"/>
                                        <p:tgtEl>
                                          <p:spTgt spid="14"/>
                                        </p:tgtEl>
                                        <p:attrNameLst>
                                          <p:attrName>ppt_x</p:attrName>
                                        </p:attrNameLst>
                                      </p:cBhvr>
                                      <p:tavLst>
                                        <p:tav tm="0">
                                          <p:val>
                                            <p:strVal val="#ppt_x-.2"/>
                                          </p:val>
                                        </p:tav>
                                        <p:tav tm="100000">
                                          <p:val>
                                            <p:strVal val="#ppt_x"/>
                                          </p:val>
                                        </p:tav>
                                      </p:tavLst>
                                    </p:anim>
                                    <p:anim calcmode="lin" valueType="num">
                                      <p:cBhvr>
                                        <p:cTn id="45" dur="500" fill="hold"/>
                                        <p:tgtEl>
                                          <p:spTgt spid="14"/>
                                        </p:tgtEl>
                                        <p:attrNameLst>
                                          <p:attrName>ppt_y</p:attrName>
                                        </p:attrNameLst>
                                      </p:cBhvr>
                                      <p:tavLst>
                                        <p:tav tm="0">
                                          <p:val>
                                            <p:strVal val="#ppt_y"/>
                                          </p:val>
                                        </p:tav>
                                        <p:tav tm="100000">
                                          <p:val>
                                            <p:strVal val="#ppt_y"/>
                                          </p:val>
                                        </p:tav>
                                      </p:tavLst>
                                    </p:anim>
                                    <p:animEffect transition="in" filter="fade">
                                      <p:cBhvr>
                                        <p:cTn id="46" dur="500"/>
                                        <p:tgtEl>
                                          <p:spTgt spid="14"/>
                                        </p:tgtEl>
                                      </p:cBhvr>
                                    </p:animEffect>
                                  </p:childTnLst>
                                </p:cTn>
                              </p:par>
                            </p:childTnLst>
                          </p:cTn>
                        </p:par>
                        <p:par>
                          <p:cTn id="47" fill="hold">
                            <p:stCondLst>
                              <p:cond delay="500"/>
                            </p:stCondLst>
                            <p:childTnLst>
                              <p:par>
                                <p:cTn id="48" presetID="9" presetClass="entr" presetSubtype="0"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dissolve">
                                      <p:cBhvr>
                                        <p:cTn id="50" dur="500"/>
                                        <p:tgtEl>
                                          <p:spTgt spid="8"/>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dissolve">
                                      <p:cBhvr>
                                        <p:cTn id="53" dur="500"/>
                                        <p:tgtEl>
                                          <p:spTgt spid="7"/>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dissolve">
                                      <p:cBhvr>
                                        <p:cTn id="56" dur="500"/>
                                        <p:tgtEl>
                                          <p:spTgt spid="10"/>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dissolve">
                                      <p:cBhvr>
                                        <p:cTn id="59" dur="500"/>
                                        <p:tgtEl>
                                          <p:spTgt spid="9"/>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dissolve">
                                      <p:cBhvr>
                                        <p:cTn id="62" dur="500"/>
                                        <p:tgtEl>
                                          <p:spTgt spid="13"/>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dissolve">
                                      <p:cBhvr>
                                        <p:cTn id="6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2" grpId="0" animBg="1"/>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Imagen" descr="C:\Users\damdi\OneDrive\Documentos\Informatica General\TP\Historia\imagenes\valortop_evolucion_moviles.jpg"/>
          <p:cNvPicPr>
            <a:picLocks noChangeArrowheads="1"/>
          </p:cNvPicPr>
          <p:nvPr/>
        </p:nvPicPr>
        <p:blipFill>
          <a:blip r:embed="rId2" cstate="print"/>
          <a:srcRect/>
          <a:stretch>
            <a:fillRect/>
          </a:stretch>
        </p:blipFill>
        <p:spPr bwMode="auto">
          <a:xfrm>
            <a:off x="1008000" y="324000"/>
            <a:ext cx="7776864" cy="4387311"/>
          </a:xfrm>
          <a:prstGeom prst="rect">
            <a:avLst/>
          </a:prstGeom>
          <a:noFill/>
        </p:spPr>
      </p:pic>
      <p:sp>
        <p:nvSpPr>
          <p:cNvPr id="6" name="5 CuadroTexto"/>
          <p:cNvSpPr txBox="1"/>
          <p:nvPr/>
        </p:nvSpPr>
        <p:spPr>
          <a:xfrm>
            <a:off x="2724944" y="1872084"/>
            <a:ext cx="4637808" cy="461665"/>
          </a:xfrm>
          <a:prstGeom prst="rect">
            <a:avLst/>
          </a:prstGeom>
          <a:noFill/>
        </p:spPr>
        <p:txBody>
          <a:bodyPr wrap="none" rtlCol="0">
            <a:spAutoFit/>
          </a:bodyPr>
          <a:lstStyle/>
          <a:p>
            <a:r>
              <a:rPr lang="es-AR" sz="2400" dirty="0">
                <a:solidFill>
                  <a:srgbClr val="716363"/>
                </a:solidFill>
                <a:latin typeface="Bauhaus 93" pitchFamily="82" charset="0"/>
              </a:rPr>
              <a:t>“DEL LADRILLO AL SMARTPHONE”</a:t>
            </a:r>
            <a:endParaRPr lang="es-MX" sz="2400" dirty="0">
              <a:solidFill>
                <a:srgbClr val="716363"/>
              </a:solidFill>
              <a:latin typeface="Bauhaus 93" pitchFamily="82" charset="0"/>
            </a:endParaRPr>
          </a:p>
        </p:txBody>
      </p:sp>
      <p:grpSp>
        <p:nvGrpSpPr>
          <p:cNvPr id="9" name="Botonera"/>
          <p:cNvGrpSpPr/>
          <p:nvPr/>
        </p:nvGrpSpPr>
        <p:grpSpPr>
          <a:xfrm>
            <a:off x="9133656" y="2304132"/>
            <a:ext cx="360040" cy="2016224"/>
            <a:chOff x="9133656" y="2304132"/>
            <a:chExt cx="360040" cy="2016224"/>
          </a:xfrm>
        </p:grpSpPr>
        <p:sp>
          <p:nvSpPr>
            <p:cNvPr id="10"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cxnSp>
        <p:nvCxnSpPr>
          <p:cNvPr id="8"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12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ppt_w*0.05"/>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anim calcmode="lin" valueType="num">
                                      <p:cBhvr>
                                        <p:cTn id="9" dur="500" fill="hold"/>
                                        <p:tgtEl>
                                          <p:spTgt spid="6"/>
                                        </p:tgtEl>
                                        <p:attrNameLst>
                                          <p:attrName>ppt_x</p:attrName>
                                        </p:attrNameLst>
                                      </p:cBhvr>
                                      <p:tavLst>
                                        <p:tav tm="0">
                                          <p:val>
                                            <p:strVal val="#ppt_x-.2"/>
                                          </p:val>
                                        </p:tav>
                                        <p:tav tm="100000">
                                          <p:val>
                                            <p:strVal val="#ppt_x"/>
                                          </p:val>
                                        </p:tav>
                                      </p:tavLst>
                                    </p:anim>
                                    <p:anim calcmode="lin" valueType="num">
                                      <p:cBhvr>
                                        <p:cTn id="10" dur="500" fill="hold"/>
                                        <p:tgtEl>
                                          <p:spTgt spid="6"/>
                                        </p:tgtEl>
                                        <p:attrNameLst>
                                          <p:attrName>ppt_y</p:attrName>
                                        </p:attrNameLst>
                                      </p:cBhvr>
                                      <p:tavLst>
                                        <p:tav tm="0">
                                          <p:val>
                                            <p:strVal val="#ppt_y"/>
                                          </p:val>
                                        </p:tav>
                                        <p:tav tm="100000">
                                          <p:val>
                                            <p:strVal val="#ppt_y"/>
                                          </p:val>
                                        </p:tav>
                                      </p:tavLst>
                                    </p:anim>
                                    <p:animEffect transition="in" filter="fade">
                                      <p:cBhvr>
                                        <p:cTn id="11" dur="500"/>
                                        <p:tgtEl>
                                          <p:spTgt spid="6"/>
                                        </p:tgtEl>
                                      </p:cBhvr>
                                    </p:animEffect>
                                  </p:childTnLst>
                                </p:cTn>
                              </p:par>
                              <p:par>
                                <p:cTn id="12" presetID="54" presetClass="entr" presetSubtype="0" accel="100000" fill="hold" nodeType="withEffect">
                                  <p:stCondLst>
                                    <p:cond delay="0"/>
                                  </p:stCondLst>
                                  <p:childTnLst>
                                    <p:set>
                                      <p:cBhvr>
                                        <p:cTn id="13" dur="1" fill="hold">
                                          <p:stCondLst>
                                            <p:cond delay="0"/>
                                          </p:stCondLst>
                                        </p:cTn>
                                        <p:tgtEl>
                                          <p:spTgt spid="3074"/>
                                        </p:tgtEl>
                                        <p:attrNameLst>
                                          <p:attrName>style.visibility</p:attrName>
                                        </p:attrNameLst>
                                      </p:cBhvr>
                                      <p:to>
                                        <p:strVal val="visible"/>
                                      </p:to>
                                    </p:set>
                                    <p:anim calcmode="lin" valueType="num">
                                      <p:cBhvr>
                                        <p:cTn id="14" dur="500" fill="hold"/>
                                        <p:tgtEl>
                                          <p:spTgt spid="3074"/>
                                        </p:tgtEl>
                                        <p:attrNameLst>
                                          <p:attrName>ppt_w</p:attrName>
                                        </p:attrNameLst>
                                      </p:cBhvr>
                                      <p:tavLst>
                                        <p:tav tm="0">
                                          <p:val>
                                            <p:strVal val="#ppt_w*0.05"/>
                                          </p:val>
                                        </p:tav>
                                        <p:tav tm="100000">
                                          <p:val>
                                            <p:strVal val="#ppt_w"/>
                                          </p:val>
                                        </p:tav>
                                      </p:tavLst>
                                    </p:anim>
                                    <p:anim calcmode="lin" valueType="num">
                                      <p:cBhvr>
                                        <p:cTn id="15" dur="500" fill="hold"/>
                                        <p:tgtEl>
                                          <p:spTgt spid="3074"/>
                                        </p:tgtEl>
                                        <p:attrNameLst>
                                          <p:attrName>ppt_h</p:attrName>
                                        </p:attrNameLst>
                                      </p:cBhvr>
                                      <p:tavLst>
                                        <p:tav tm="0">
                                          <p:val>
                                            <p:strVal val="#ppt_h"/>
                                          </p:val>
                                        </p:tav>
                                        <p:tav tm="100000">
                                          <p:val>
                                            <p:strVal val="#ppt_h"/>
                                          </p:val>
                                        </p:tav>
                                      </p:tavLst>
                                    </p:anim>
                                    <p:anim calcmode="lin" valueType="num">
                                      <p:cBhvr>
                                        <p:cTn id="16" dur="500" fill="hold"/>
                                        <p:tgtEl>
                                          <p:spTgt spid="3074"/>
                                        </p:tgtEl>
                                        <p:attrNameLst>
                                          <p:attrName>ppt_x</p:attrName>
                                        </p:attrNameLst>
                                      </p:cBhvr>
                                      <p:tavLst>
                                        <p:tav tm="0">
                                          <p:val>
                                            <p:strVal val="#ppt_x-.2"/>
                                          </p:val>
                                        </p:tav>
                                        <p:tav tm="100000">
                                          <p:val>
                                            <p:strVal val="#ppt_x"/>
                                          </p:val>
                                        </p:tav>
                                      </p:tavLst>
                                    </p:anim>
                                    <p:anim calcmode="lin" valueType="num">
                                      <p:cBhvr>
                                        <p:cTn id="17" dur="500" fill="hold"/>
                                        <p:tgtEl>
                                          <p:spTgt spid="3074"/>
                                        </p:tgtEl>
                                        <p:attrNameLst>
                                          <p:attrName>ppt_y</p:attrName>
                                        </p:attrNameLst>
                                      </p:cBhvr>
                                      <p:tavLst>
                                        <p:tav tm="0">
                                          <p:val>
                                            <p:strVal val="#ppt_y"/>
                                          </p:val>
                                        </p:tav>
                                        <p:tav tm="100000">
                                          <p:val>
                                            <p:strVal val="#ppt_y"/>
                                          </p:val>
                                        </p:tav>
                                      </p:tavLst>
                                    </p:anim>
                                    <p:animEffect transition="in" filter="fade">
                                      <p:cBhvr>
                                        <p:cTn id="18"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ndo"/>
          <p:cNvSpPr/>
          <p:nvPr/>
        </p:nvSpPr>
        <p:spPr>
          <a:xfrm>
            <a:off x="996752" y="324000"/>
            <a:ext cx="7812000" cy="4388400"/>
          </a:xfrm>
          <a:prstGeom prst="rect">
            <a:avLst/>
          </a:prstGeom>
          <a:solidFill>
            <a:srgbClr val="CC6600"/>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sp>
        <p:nvSpPr>
          <p:cNvPr id="3" name="2 Triángulo isósceles"/>
          <p:cNvSpPr/>
          <p:nvPr/>
        </p:nvSpPr>
        <p:spPr>
          <a:xfrm rot="5400000">
            <a:off x="2699741" y="1249215"/>
            <a:ext cx="504056" cy="4536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 name="3 Triángulo isósceles"/>
          <p:cNvSpPr/>
          <p:nvPr/>
        </p:nvSpPr>
        <p:spPr>
          <a:xfrm rot="5400000">
            <a:off x="2699741" y="1825279"/>
            <a:ext cx="504056" cy="4536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4 Triángulo isósceles"/>
          <p:cNvSpPr/>
          <p:nvPr/>
        </p:nvSpPr>
        <p:spPr>
          <a:xfrm rot="5400000">
            <a:off x="2699741" y="2401343"/>
            <a:ext cx="504056" cy="4536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5 Triángulo isósceles"/>
          <p:cNvSpPr/>
          <p:nvPr/>
        </p:nvSpPr>
        <p:spPr>
          <a:xfrm rot="5400000">
            <a:off x="2699741" y="2977407"/>
            <a:ext cx="504056" cy="4536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6 Rectángulo"/>
          <p:cNvSpPr/>
          <p:nvPr/>
        </p:nvSpPr>
        <p:spPr>
          <a:xfrm>
            <a:off x="3373016" y="1800076"/>
            <a:ext cx="3744416" cy="50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Eras Demi ITC" pitchFamily="34" charset="0"/>
              </a:rPr>
              <a:t>Aún mayor calidad de voz</a:t>
            </a:r>
            <a:endParaRPr lang="es-MX" dirty="0">
              <a:solidFill>
                <a:schemeClr val="tx1"/>
              </a:solidFill>
              <a:latin typeface="Eras Demi ITC" pitchFamily="34" charset="0"/>
            </a:endParaRPr>
          </a:p>
        </p:txBody>
      </p:sp>
      <p:sp>
        <p:nvSpPr>
          <p:cNvPr id="8" name="7 Rectángulo"/>
          <p:cNvSpPr/>
          <p:nvPr/>
        </p:nvSpPr>
        <p:spPr>
          <a:xfrm>
            <a:off x="3373016" y="1224012"/>
            <a:ext cx="3744416" cy="50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Eras Demi ITC" pitchFamily="34" charset="0"/>
              </a:rPr>
              <a:t>Mejores antenas</a:t>
            </a:r>
            <a:endParaRPr lang="es-MX" dirty="0">
              <a:solidFill>
                <a:schemeClr val="tx1"/>
              </a:solidFill>
              <a:latin typeface="Eras Demi ITC" pitchFamily="34" charset="0"/>
            </a:endParaRPr>
          </a:p>
        </p:txBody>
      </p:sp>
      <p:sp>
        <p:nvSpPr>
          <p:cNvPr id="9" name="8 Rectángulo"/>
          <p:cNvSpPr/>
          <p:nvPr/>
        </p:nvSpPr>
        <p:spPr>
          <a:xfrm>
            <a:off x="3373016" y="2952204"/>
            <a:ext cx="3744416" cy="50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Eras Demi ITC" pitchFamily="34" charset="0"/>
              </a:rPr>
              <a:t>Videoconferencia en tiempo real</a:t>
            </a:r>
            <a:endParaRPr lang="es-MX" dirty="0">
              <a:solidFill>
                <a:schemeClr val="tx1"/>
              </a:solidFill>
              <a:latin typeface="Eras Demi ITC" pitchFamily="34" charset="0"/>
            </a:endParaRPr>
          </a:p>
        </p:txBody>
      </p:sp>
      <p:sp>
        <p:nvSpPr>
          <p:cNvPr id="10" name="9 Rectángulo"/>
          <p:cNvSpPr/>
          <p:nvPr/>
        </p:nvSpPr>
        <p:spPr>
          <a:xfrm>
            <a:off x="3373016" y="2376140"/>
            <a:ext cx="3744416" cy="50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Eras Demi ITC" pitchFamily="34" charset="0"/>
              </a:rPr>
              <a:t>Aún mayor velocidad de datos</a:t>
            </a:r>
            <a:endParaRPr lang="es-MX" dirty="0">
              <a:solidFill>
                <a:schemeClr val="tx1"/>
              </a:solidFill>
              <a:latin typeface="Eras Demi ITC" pitchFamily="34" charset="0"/>
            </a:endParaRPr>
          </a:p>
        </p:txBody>
      </p:sp>
      <p:sp>
        <p:nvSpPr>
          <p:cNvPr id="11" name="10 CuadroTexto"/>
          <p:cNvSpPr txBox="1"/>
          <p:nvPr/>
        </p:nvSpPr>
        <p:spPr>
          <a:xfrm>
            <a:off x="2724944" y="431924"/>
            <a:ext cx="4608512" cy="523220"/>
          </a:xfrm>
          <a:prstGeom prst="rect">
            <a:avLst/>
          </a:prstGeom>
          <a:noFill/>
        </p:spPr>
        <p:txBody>
          <a:bodyPr wrap="square" rtlCol="0">
            <a:spAutoFit/>
          </a:bodyPr>
          <a:lstStyle/>
          <a:p>
            <a:pPr algn="ctr"/>
            <a:r>
              <a:rPr lang="es-AR" sz="2800" dirty="0">
                <a:latin typeface="Adobe Garamond Pro Bold" pitchFamily="18" charset="0"/>
              </a:rPr>
              <a:t>3G: Internet Móvil</a:t>
            </a:r>
            <a:endParaRPr lang="es-MX" sz="2800" dirty="0">
              <a:latin typeface="Adobe Garamond Pro Bold" pitchFamily="18" charset="0"/>
            </a:endParaRPr>
          </a:p>
        </p:txBody>
      </p:sp>
      <p:sp>
        <p:nvSpPr>
          <p:cNvPr id="12" name="11 Triángulo isósceles"/>
          <p:cNvSpPr/>
          <p:nvPr/>
        </p:nvSpPr>
        <p:spPr>
          <a:xfrm rot="5400000">
            <a:off x="2699741" y="3553471"/>
            <a:ext cx="504056" cy="4536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 name="12 Rectángulo"/>
          <p:cNvSpPr/>
          <p:nvPr/>
        </p:nvSpPr>
        <p:spPr>
          <a:xfrm>
            <a:off x="3373016" y="3528268"/>
            <a:ext cx="3744416" cy="50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Eras Demi ITC" pitchFamily="34" charset="0"/>
              </a:rPr>
              <a:t>Integración de TCP/IP</a:t>
            </a:r>
            <a:endParaRPr lang="es-MX" dirty="0">
              <a:solidFill>
                <a:schemeClr val="tx1"/>
              </a:solidFill>
              <a:latin typeface="Eras Demi ITC" pitchFamily="34" charset="0"/>
            </a:endParaRPr>
          </a:p>
        </p:txBody>
      </p:sp>
      <p:sp>
        <p:nvSpPr>
          <p:cNvPr id="16"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18"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19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ppt_w*0.05"/>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anim calcmode="lin" valueType="num">
                                      <p:cBhvr>
                                        <p:cTn id="9" dur="500" fill="hold"/>
                                        <p:tgtEl>
                                          <p:spTgt spid="3"/>
                                        </p:tgtEl>
                                        <p:attrNameLst>
                                          <p:attrName>ppt_x</p:attrName>
                                        </p:attrNameLst>
                                      </p:cBhvr>
                                      <p:tavLst>
                                        <p:tav tm="0">
                                          <p:val>
                                            <p:strVal val="#ppt_x-.2"/>
                                          </p:val>
                                        </p:tav>
                                        <p:tav tm="100000">
                                          <p:val>
                                            <p:strVal val="#ppt_x"/>
                                          </p:val>
                                        </p:tav>
                                      </p:tavLst>
                                    </p:anim>
                                    <p:anim calcmode="lin" valueType="num">
                                      <p:cBhvr>
                                        <p:cTn id="10" dur="500" fill="hold"/>
                                        <p:tgtEl>
                                          <p:spTgt spid="3"/>
                                        </p:tgtEl>
                                        <p:attrNameLst>
                                          <p:attrName>ppt_y</p:attrName>
                                        </p:attrNameLst>
                                      </p:cBhvr>
                                      <p:tavLst>
                                        <p:tav tm="0">
                                          <p:val>
                                            <p:strVal val="#ppt_y"/>
                                          </p:val>
                                        </p:tav>
                                        <p:tav tm="100000">
                                          <p:val>
                                            <p:strVal val="#ppt_y"/>
                                          </p:val>
                                        </p:tav>
                                      </p:tavLst>
                                    </p:anim>
                                    <p:animEffect transition="in" filter="fade">
                                      <p:cBhvr>
                                        <p:cTn id="11" dur="500"/>
                                        <p:tgtEl>
                                          <p:spTgt spid="3"/>
                                        </p:tgtEl>
                                      </p:cBhvr>
                                    </p:animEffect>
                                  </p:childTnLst>
                                </p:cTn>
                              </p:par>
                              <p:par>
                                <p:cTn id="12" presetID="54" presetClass="entr" presetSubtype="0" accel="10000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strVal val="#ppt_w*0.05"/>
                                          </p:val>
                                        </p:tav>
                                        <p:tav tm="100000">
                                          <p:val>
                                            <p:strVal val="#ppt_w"/>
                                          </p:val>
                                        </p:tav>
                                      </p:tavLst>
                                    </p:anim>
                                    <p:anim calcmode="lin" valueType="num">
                                      <p:cBhvr>
                                        <p:cTn id="15" dur="500" fill="hold"/>
                                        <p:tgtEl>
                                          <p:spTgt spid="4"/>
                                        </p:tgtEl>
                                        <p:attrNameLst>
                                          <p:attrName>ppt_h</p:attrName>
                                        </p:attrNameLst>
                                      </p:cBhvr>
                                      <p:tavLst>
                                        <p:tav tm="0">
                                          <p:val>
                                            <p:strVal val="#ppt_h"/>
                                          </p:val>
                                        </p:tav>
                                        <p:tav tm="100000">
                                          <p:val>
                                            <p:strVal val="#ppt_h"/>
                                          </p:val>
                                        </p:tav>
                                      </p:tavLst>
                                    </p:anim>
                                    <p:anim calcmode="lin" valueType="num">
                                      <p:cBhvr>
                                        <p:cTn id="16" dur="500" fill="hold"/>
                                        <p:tgtEl>
                                          <p:spTgt spid="4"/>
                                        </p:tgtEl>
                                        <p:attrNameLst>
                                          <p:attrName>ppt_x</p:attrName>
                                        </p:attrNameLst>
                                      </p:cBhvr>
                                      <p:tavLst>
                                        <p:tav tm="0">
                                          <p:val>
                                            <p:strVal val="#ppt_x-.2"/>
                                          </p:val>
                                        </p:tav>
                                        <p:tav tm="100000">
                                          <p:val>
                                            <p:strVal val="#ppt_x"/>
                                          </p:val>
                                        </p:tav>
                                      </p:tavLst>
                                    </p:anim>
                                    <p:anim calcmode="lin" valueType="num">
                                      <p:cBhvr>
                                        <p:cTn id="17" dur="500" fill="hold"/>
                                        <p:tgtEl>
                                          <p:spTgt spid="4"/>
                                        </p:tgtEl>
                                        <p:attrNameLst>
                                          <p:attrName>ppt_y</p:attrName>
                                        </p:attrNameLst>
                                      </p:cBhvr>
                                      <p:tavLst>
                                        <p:tav tm="0">
                                          <p:val>
                                            <p:strVal val="#ppt_y"/>
                                          </p:val>
                                        </p:tav>
                                        <p:tav tm="100000">
                                          <p:val>
                                            <p:strVal val="#ppt_y"/>
                                          </p:val>
                                        </p:tav>
                                      </p:tavLst>
                                    </p:anim>
                                    <p:animEffect transition="in" filter="fade">
                                      <p:cBhvr>
                                        <p:cTn id="18" dur="500"/>
                                        <p:tgtEl>
                                          <p:spTgt spid="4"/>
                                        </p:tgtEl>
                                      </p:cBhvr>
                                    </p:animEffect>
                                  </p:childTnLst>
                                </p:cTn>
                              </p:par>
                              <p:par>
                                <p:cTn id="19" presetID="54" presetClass="entr" presetSubtype="0" accel="10000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strVal val="#ppt_w*0.05"/>
                                          </p:val>
                                        </p:tav>
                                        <p:tav tm="100000">
                                          <p:val>
                                            <p:strVal val="#ppt_w"/>
                                          </p:val>
                                        </p:tav>
                                      </p:tavLst>
                                    </p:anim>
                                    <p:anim calcmode="lin" valueType="num">
                                      <p:cBhvr>
                                        <p:cTn id="22" dur="500" fill="hold"/>
                                        <p:tgtEl>
                                          <p:spTgt spid="5"/>
                                        </p:tgtEl>
                                        <p:attrNameLst>
                                          <p:attrName>ppt_h</p:attrName>
                                        </p:attrNameLst>
                                      </p:cBhvr>
                                      <p:tavLst>
                                        <p:tav tm="0">
                                          <p:val>
                                            <p:strVal val="#ppt_h"/>
                                          </p:val>
                                        </p:tav>
                                        <p:tav tm="100000">
                                          <p:val>
                                            <p:strVal val="#ppt_h"/>
                                          </p:val>
                                        </p:tav>
                                      </p:tavLst>
                                    </p:anim>
                                    <p:anim calcmode="lin" valueType="num">
                                      <p:cBhvr>
                                        <p:cTn id="23" dur="500" fill="hold"/>
                                        <p:tgtEl>
                                          <p:spTgt spid="5"/>
                                        </p:tgtEl>
                                        <p:attrNameLst>
                                          <p:attrName>ppt_x</p:attrName>
                                        </p:attrNameLst>
                                      </p:cBhvr>
                                      <p:tavLst>
                                        <p:tav tm="0">
                                          <p:val>
                                            <p:strVal val="#ppt_x-.2"/>
                                          </p:val>
                                        </p:tav>
                                        <p:tav tm="100000">
                                          <p:val>
                                            <p:strVal val="#ppt_x"/>
                                          </p:val>
                                        </p:tav>
                                      </p:tavLst>
                                    </p:anim>
                                    <p:anim calcmode="lin" valueType="num">
                                      <p:cBhvr>
                                        <p:cTn id="24" dur="500" fill="hold"/>
                                        <p:tgtEl>
                                          <p:spTgt spid="5"/>
                                        </p:tgtEl>
                                        <p:attrNameLst>
                                          <p:attrName>ppt_y</p:attrName>
                                        </p:attrNameLst>
                                      </p:cBhvr>
                                      <p:tavLst>
                                        <p:tav tm="0">
                                          <p:val>
                                            <p:strVal val="#ppt_y"/>
                                          </p:val>
                                        </p:tav>
                                        <p:tav tm="100000">
                                          <p:val>
                                            <p:strVal val="#ppt_y"/>
                                          </p:val>
                                        </p:tav>
                                      </p:tavLst>
                                    </p:anim>
                                    <p:animEffect transition="in" filter="fade">
                                      <p:cBhvr>
                                        <p:cTn id="25" dur="500"/>
                                        <p:tgtEl>
                                          <p:spTgt spid="5"/>
                                        </p:tgtEl>
                                      </p:cBhvr>
                                    </p:animEffect>
                                  </p:childTnLst>
                                </p:cTn>
                              </p:par>
                              <p:par>
                                <p:cTn id="26" presetID="54" presetClass="entr" presetSubtype="0" accel="10000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strVal val="#ppt_w*0.05"/>
                                          </p:val>
                                        </p:tav>
                                        <p:tav tm="100000">
                                          <p:val>
                                            <p:strVal val="#ppt_w"/>
                                          </p:val>
                                        </p:tav>
                                      </p:tavLst>
                                    </p:anim>
                                    <p:anim calcmode="lin" valueType="num">
                                      <p:cBhvr>
                                        <p:cTn id="29" dur="500" fill="hold"/>
                                        <p:tgtEl>
                                          <p:spTgt spid="6"/>
                                        </p:tgtEl>
                                        <p:attrNameLst>
                                          <p:attrName>ppt_h</p:attrName>
                                        </p:attrNameLst>
                                      </p:cBhvr>
                                      <p:tavLst>
                                        <p:tav tm="0">
                                          <p:val>
                                            <p:strVal val="#ppt_h"/>
                                          </p:val>
                                        </p:tav>
                                        <p:tav tm="100000">
                                          <p:val>
                                            <p:strVal val="#ppt_h"/>
                                          </p:val>
                                        </p:tav>
                                      </p:tavLst>
                                    </p:anim>
                                    <p:anim calcmode="lin" valueType="num">
                                      <p:cBhvr>
                                        <p:cTn id="30" dur="500" fill="hold"/>
                                        <p:tgtEl>
                                          <p:spTgt spid="6"/>
                                        </p:tgtEl>
                                        <p:attrNameLst>
                                          <p:attrName>ppt_x</p:attrName>
                                        </p:attrNameLst>
                                      </p:cBhvr>
                                      <p:tavLst>
                                        <p:tav tm="0">
                                          <p:val>
                                            <p:strVal val="#ppt_x-.2"/>
                                          </p:val>
                                        </p:tav>
                                        <p:tav tm="100000">
                                          <p:val>
                                            <p:strVal val="#ppt_x"/>
                                          </p:val>
                                        </p:tav>
                                      </p:tavLst>
                                    </p:anim>
                                    <p:anim calcmode="lin" valueType="num">
                                      <p:cBhvr>
                                        <p:cTn id="31" dur="500" fill="hold"/>
                                        <p:tgtEl>
                                          <p:spTgt spid="6"/>
                                        </p:tgtEl>
                                        <p:attrNameLst>
                                          <p:attrName>ppt_y</p:attrName>
                                        </p:attrNameLst>
                                      </p:cBhvr>
                                      <p:tavLst>
                                        <p:tav tm="0">
                                          <p:val>
                                            <p:strVal val="#ppt_y"/>
                                          </p:val>
                                        </p:tav>
                                        <p:tav tm="100000">
                                          <p:val>
                                            <p:strVal val="#ppt_y"/>
                                          </p:val>
                                        </p:tav>
                                      </p:tavLst>
                                    </p:anim>
                                    <p:animEffect transition="in" filter="fade">
                                      <p:cBhvr>
                                        <p:cTn id="32" dur="500"/>
                                        <p:tgtEl>
                                          <p:spTgt spid="6"/>
                                        </p:tgtEl>
                                      </p:cBhvr>
                                    </p:animEffect>
                                  </p:childTnLst>
                                </p:cTn>
                              </p:par>
                              <p:par>
                                <p:cTn id="33" presetID="54" presetClass="entr" presetSubtype="0" accel="10000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strVal val="#ppt_w*0.05"/>
                                          </p:val>
                                        </p:tav>
                                        <p:tav tm="100000">
                                          <p:val>
                                            <p:strVal val="#ppt_w"/>
                                          </p:val>
                                        </p:tav>
                                      </p:tavLst>
                                    </p:anim>
                                    <p:anim calcmode="lin" valueType="num">
                                      <p:cBhvr>
                                        <p:cTn id="36" dur="500" fill="hold"/>
                                        <p:tgtEl>
                                          <p:spTgt spid="12"/>
                                        </p:tgtEl>
                                        <p:attrNameLst>
                                          <p:attrName>ppt_h</p:attrName>
                                        </p:attrNameLst>
                                      </p:cBhvr>
                                      <p:tavLst>
                                        <p:tav tm="0">
                                          <p:val>
                                            <p:strVal val="#ppt_h"/>
                                          </p:val>
                                        </p:tav>
                                        <p:tav tm="100000">
                                          <p:val>
                                            <p:strVal val="#ppt_h"/>
                                          </p:val>
                                        </p:tav>
                                      </p:tavLst>
                                    </p:anim>
                                    <p:anim calcmode="lin" valueType="num">
                                      <p:cBhvr>
                                        <p:cTn id="37" dur="500" fill="hold"/>
                                        <p:tgtEl>
                                          <p:spTgt spid="12"/>
                                        </p:tgtEl>
                                        <p:attrNameLst>
                                          <p:attrName>ppt_x</p:attrName>
                                        </p:attrNameLst>
                                      </p:cBhvr>
                                      <p:tavLst>
                                        <p:tav tm="0">
                                          <p:val>
                                            <p:strVal val="#ppt_x-.2"/>
                                          </p:val>
                                        </p:tav>
                                        <p:tav tm="100000">
                                          <p:val>
                                            <p:strVal val="#ppt_x"/>
                                          </p:val>
                                        </p:tav>
                                      </p:tavLst>
                                    </p:anim>
                                    <p:anim calcmode="lin" valueType="num">
                                      <p:cBhvr>
                                        <p:cTn id="38" dur="500" fill="hold"/>
                                        <p:tgtEl>
                                          <p:spTgt spid="12"/>
                                        </p:tgtEl>
                                        <p:attrNameLst>
                                          <p:attrName>ppt_y</p:attrName>
                                        </p:attrNameLst>
                                      </p:cBhvr>
                                      <p:tavLst>
                                        <p:tav tm="0">
                                          <p:val>
                                            <p:strVal val="#ppt_y"/>
                                          </p:val>
                                        </p:tav>
                                        <p:tav tm="100000">
                                          <p:val>
                                            <p:strVal val="#ppt_y"/>
                                          </p:val>
                                        </p:tav>
                                      </p:tavLst>
                                    </p:anim>
                                    <p:animEffect transition="in" filter="fade">
                                      <p:cBhvr>
                                        <p:cTn id="39" dur="500"/>
                                        <p:tgtEl>
                                          <p:spTgt spid="12"/>
                                        </p:tgtEl>
                                      </p:cBhvr>
                                    </p:animEffect>
                                  </p:childTnLst>
                                </p:cTn>
                              </p:par>
                            </p:childTnLst>
                          </p:cTn>
                        </p:par>
                        <p:par>
                          <p:cTn id="40" fill="hold">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dissolve">
                                      <p:cBhvr>
                                        <p:cTn id="43" dur="500"/>
                                        <p:tgtEl>
                                          <p:spTgt spid="8"/>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dissolve">
                                      <p:cBhvr>
                                        <p:cTn id="46" dur="500"/>
                                        <p:tgtEl>
                                          <p:spTgt spid="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dissolve">
                                      <p:cBhvr>
                                        <p:cTn id="49" dur="500"/>
                                        <p:tgtEl>
                                          <p:spTgt spid="10"/>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dissolve">
                                      <p:cBhvr>
                                        <p:cTn id="52" dur="500"/>
                                        <p:tgtEl>
                                          <p:spTgt spid="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dissolve">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ndo"/>
          <p:cNvSpPr/>
          <p:nvPr/>
        </p:nvSpPr>
        <p:spPr>
          <a:xfrm>
            <a:off x="1008000" y="306000"/>
            <a:ext cx="7848000" cy="4428000"/>
          </a:xfrm>
          <a:prstGeom prst="rect">
            <a:avLst/>
          </a:prstGeom>
          <a:solidFill>
            <a:srgbClr val="993300"/>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sp>
        <p:nvSpPr>
          <p:cNvPr id="3" name="2 Triángulo isósceles"/>
          <p:cNvSpPr/>
          <p:nvPr/>
        </p:nvSpPr>
        <p:spPr>
          <a:xfrm rot="5400000">
            <a:off x="2699741" y="1249215"/>
            <a:ext cx="504056" cy="4536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 name="3 Triángulo isósceles"/>
          <p:cNvSpPr/>
          <p:nvPr/>
        </p:nvSpPr>
        <p:spPr>
          <a:xfrm rot="5400000">
            <a:off x="2699741" y="1825279"/>
            <a:ext cx="504056" cy="4536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4 Triángulo isósceles"/>
          <p:cNvSpPr/>
          <p:nvPr/>
        </p:nvSpPr>
        <p:spPr>
          <a:xfrm rot="5400000">
            <a:off x="2699741" y="2401343"/>
            <a:ext cx="504056" cy="4536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5 Triángulo isósceles"/>
          <p:cNvSpPr/>
          <p:nvPr/>
        </p:nvSpPr>
        <p:spPr>
          <a:xfrm rot="5400000">
            <a:off x="2699741" y="2977407"/>
            <a:ext cx="504056" cy="4536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6 Rectángulo"/>
          <p:cNvSpPr/>
          <p:nvPr/>
        </p:nvSpPr>
        <p:spPr>
          <a:xfrm>
            <a:off x="3373016" y="1800076"/>
            <a:ext cx="3744416" cy="50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Eras Demi ITC" pitchFamily="34" charset="0"/>
              </a:rPr>
              <a:t>Aún mayor velocidad de datos</a:t>
            </a:r>
            <a:endParaRPr lang="es-MX" dirty="0">
              <a:solidFill>
                <a:schemeClr val="tx1"/>
              </a:solidFill>
              <a:latin typeface="Eras Demi ITC" pitchFamily="34" charset="0"/>
            </a:endParaRPr>
          </a:p>
        </p:txBody>
      </p:sp>
      <p:sp>
        <p:nvSpPr>
          <p:cNvPr id="8" name="7 Rectángulo"/>
          <p:cNvSpPr/>
          <p:nvPr/>
        </p:nvSpPr>
        <p:spPr>
          <a:xfrm>
            <a:off x="3373016" y="1224012"/>
            <a:ext cx="3744416" cy="50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Eras Demi ITC" pitchFamily="34" charset="0"/>
              </a:rPr>
              <a:t>Mejores antenas</a:t>
            </a:r>
            <a:endParaRPr lang="es-MX" dirty="0">
              <a:solidFill>
                <a:schemeClr val="tx1"/>
              </a:solidFill>
              <a:latin typeface="Eras Demi ITC" pitchFamily="34" charset="0"/>
            </a:endParaRPr>
          </a:p>
        </p:txBody>
      </p:sp>
      <p:sp>
        <p:nvSpPr>
          <p:cNvPr id="9" name="8 Rectángulo"/>
          <p:cNvSpPr/>
          <p:nvPr/>
        </p:nvSpPr>
        <p:spPr>
          <a:xfrm>
            <a:off x="3373016" y="2952204"/>
            <a:ext cx="3744416" cy="50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Eras Demi ITC" pitchFamily="34" charset="0"/>
              </a:rPr>
              <a:t>Video HD en tiempo real</a:t>
            </a:r>
            <a:endParaRPr lang="es-MX" dirty="0">
              <a:solidFill>
                <a:schemeClr val="tx1"/>
              </a:solidFill>
              <a:latin typeface="Eras Demi ITC" pitchFamily="34" charset="0"/>
            </a:endParaRPr>
          </a:p>
        </p:txBody>
      </p:sp>
      <p:sp>
        <p:nvSpPr>
          <p:cNvPr id="10" name="9 Rectángulo"/>
          <p:cNvSpPr/>
          <p:nvPr/>
        </p:nvSpPr>
        <p:spPr>
          <a:xfrm>
            <a:off x="3373016" y="2376140"/>
            <a:ext cx="3744416" cy="50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latin typeface="Eras Demi ITC" pitchFamily="34" charset="0"/>
              </a:rPr>
              <a:t>Comparable con la Fibra </a:t>
            </a:r>
            <a:r>
              <a:rPr lang="es-AR" dirty="0" err="1">
                <a:solidFill>
                  <a:schemeClr val="tx1"/>
                </a:solidFill>
                <a:latin typeface="Eras Demi ITC" pitchFamily="34" charset="0"/>
              </a:rPr>
              <a:t>Optica</a:t>
            </a:r>
            <a:endParaRPr lang="es-MX" dirty="0">
              <a:solidFill>
                <a:schemeClr val="tx1"/>
              </a:solidFill>
              <a:latin typeface="Eras Demi ITC" pitchFamily="34" charset="0"/>
            </a:endParaRPr>
          </a:p>
        </p:txBody>
      </p:sp>
      <p:sp>
        <p:nvSpPr>
          <p:cNvPr id="11" name="10 CuadroTexto"/>
          <p:cNvSpPr txBox="1"/>
          <p:nvPr/>
        </p:nvSpPr>
        <p:spPr>
          <a:xfrm>
            <a:off x="2724944" y="431924"/>
            <a:ext cx="4608512" cy="523220"/>
          </a:xfrm>
          <a:prstGeom prst="rect">
            <a:avLst/>
          </a:prstGeom>
          <a:noFill/>
        </p:spPr>
        <p:txBody>
          <a:bodyPr wrap="square" rtlCol="0">
            <a:spAutoFit/>
          </a:bodyPr>
          <a:lstStyle/>
          <a:p>
            <a:pPr algn="ctr"/>
            <a:r>
              <a:rPr lang="es-AR" sz="2800" dirty="0">
                <a:latin typeface="Adobe Garamond Pro Bold" pitchFamily="18" charset="0"/>
              </a:rPr>
              <a:t>4G o LTE</a:t>
            </a:r>
            <a:endParaRPr lang="es-MX" sz="2800" dirty="0">
              <a:latin typeface="Adobe Garamond Pro Bold" pitchFamily="18" charset="0"/>
            </a:endParaRPr>
          </a:p>
        </p:txBody>
      </p:sp>
      <p:sp>
        <p:nvSpPr>
          <p:cNvPr id="14"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 name="Borde"/>
          <p:cNvSpPr/>
          <p:nvPr/>
        </p:nvSpPr>
        <p:spPr>
          <a:xfrm>
            <a:off x="564704" y="287908"/>
            <a:ext cx="8280920"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20"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16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Botón de acción: ir a inicio 10">
            <a:hlinkClick r:id="" action="ppaction://hlinkshowjump?jump=firstslide" highlightClick="1"/>
            <a:extLst>
              <a:ext uri="{FF2B5EF4-FFF2-40B4-BE49-F238E27FC236}">
                <a16:creationId xmlns:a16="http://schemas.microsoft.com/office/drawing/2014/main" xmlns="" id="{10772B74-3B72-4E43-954B-1FFA323B98F6}"/>
              </a:ext>
            </a:extLst>
          </p:cNvPr>
          <p:cNvSpPr/>
          <p:nvPr/>
        </p:nvSpPr>
        <p:spPr>
          <a:xfrm>
            <a:off x="990000" y="4248348"/>
            <a:ext cx="438800" cy="432048"/>
          </a:xfrm>
          <a:prstGeom prst="actionButtonHome">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a:ln w="0"/>
              <a:solidFill>
                <a:schemeClr val="bg1"/>
              </a:solidFill>
              <a:effectLst>
                <a:outerShdw blurRad="38100" dist="19050" dir="2700000" algn="tl" rotWithShape="0">
                  <a:schemeClr val="dk1">
                    <a:alpha val="40000"/>
                  </a:schemeClr>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ppt_w*0.05"/>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anim calcmode="lin" valueType="num">
                                      <p:cBhvr>
                                        <p:cTn id="9" dur="500" fill="hold"/>
                                        <p:tgtEl>
                                          <p:spTgt spid="3"/>
                                        </p:tgtEl>
                                        <p:attrNameLst>
                                          <p:attrName>ppt_x</p:attrName>
                                        </p:attrNameLst>
                                      </p:cBhvr>
                                      <p:tavLst>
                                        <p:tav tm="0">
                                          <p:val>
                                            <p:strVal val="#ppt_x-.2"/>
                                          </p:val>
                                        </p:tav>
                                        <p:tav tm="100000">
                                          <p:val>
                                            <p:strVal val="#ppt_x"/>
                                          </p:val>
                                        </p:tav>
                                      </p:tavLst>
                                    </p:anim>
                                    <p:anim calcmode="lin" valueType="num">
                                      <p:cBhvr>
                                        <p:cTn id="10" dur="500" fill="hold"/>
                                        <p:tgtEl>
                                          <p:spTgt spid="3"/>
                                        </p:tgtEl>
                                        <p:attrNameLst>
                                          <p:attrName>ppt_y</p:attrName>
                                        </p:attrNameLst>
                                      </p:cBhvr>
                                      <p:tavLst>
                                        <p:tav tm="0">
                                          <p:val>
                                            <p:strVal val="#ppt_y"/>
                                          </p:val>
                                        </p:tav>
                                        <p:tav tm="100000">
                                          <p:val>
                                            <p:strVal val="#ppt_y"/>
                                          </p:val>
                                        </p:tav>
                                      </p:tavLst>
                                    </p:anim>
                                    <p:animEffect transition="in" filter="fade">
                                      <p:cBhvr>
                                        <p:cTn id="11" dur="500"/>
                                        <p:tgtEl>
                                          <p:spTgt spid="3"/>
                                        </p:tgtEl>
                                      </p:cBhvr>
                                    </p:animEffect>
                                  </p:childTnLst>
                                </p:cTn>
                              </p:par>
                              <p:par>
                                <p:cTn id="12" presetID="54" presetClass="entr" presetSubtype="0" accel="10000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strVal val="#ppt_w*0.05"/>
                                          </p:val>
                                        </p:tav>
                                        <p:tav tm="100000">
                                          <p:val>
                                            <p:strVal val="#ppt_w"/>
                                          </p:val>
                                        </p:tav>
                                      </p:tavLst>
                                    </p:anim>
                                    <p:anim calcmode="lin" valueType="num">
                                      <p:cBhvr>
                                        <p:cTn id="15" dur="500" fill="hold"/>
                                        <p:tgtEl>
                                          <p:spTgt spid="4"/>
                                        </p:tgtEl>
                                        <p:attrNameLst>
                                          <p:attrName>ppt_h</p:attrName>
                                        </p:attrNameLst>
                                      </p:cBhvr>
                                      <p:tavLst>
                                        <p:tav tm="0">
                                          <p:val>
                                            <p:strVal val="#ppt_h"/>
                                          </p:val>
                                        </p:tav>
                                        <p:tav tm="100000">
                                          <p:val>
                                            <p:strVal val="#ppt_h"/>
                                          </p:val>
                                        </p:tav>
                                      </p:tavLst>
                                    </p:anim>
                                    <p:anim calcmode="lin" valueType="num">
                                      <p:cBhvr>
                                        <p:cTn id="16" dur="500" fill="hold"/>
                                        <p:tgtEl>
                                          <p:spTgt spid="4"/>
                                        </p:tgtEl>
                                        <p:attrNameLst>
                                          <p:attrName>ppt_x</p:attrName>
                                        </p:attrNameLst>
                                      </p:cBhvr>
                                      <p:tavLst>
                                        <p:tav tm="0">
                                          <p:val>
                                            <p:strVal val="#ppt_x-.2"/>
                                          </p:val>
                                        </p:tav>
                                        <p:tav tm="100000">
                                          <p:val>
                                            <p:strVal val="#ppt_x"/>
                                          </p:val>
                                        </p:tav>
                                      </p:tavLst>
                                    </p:anim>
                                    <p:anim calcmode="lin" valueType="num">
                                      <p:cBhvr>
                                        <p:cTn id="17" dur="500" fill="hold"/>
                                        <p:tgtEl>
                                          <p:spTgt spid="4"/>
                                        </p:tgtEl>
                                        <p:attrNameLst>
                                          <p:attrName>ppt_y</p:attrName>
                                        </p:attrNameLst>
                                      </p:cBhvr>
                                      <p:tavLst>
                                        <p:tav tm="0">
                                          <p:val>
                                            <p:strVal val="#ppt_y"/>
                                          </p:val>
                                        </p:tav>
                                        <p:tav tm="100000">
                                          <p:val>
                                            <p:strVal val="#ppt_y"/>
                                          </p:val>
                                        </p:tav>
                                      </p:tavLst>
                                    </p:anim>
                                    <p:animEffect transition="in" filter="fade">
                                      <p:cBhvr>
                                        <p:cTn id="18" dur="500"/>
                                        <p:tgtEl>
                                          <p:spTgt spid="4"/>
                                        </p:tgtEl>
                                      </p:cBhvr>
                                    </p:animEffect>
                                  </p:childTnLst>
                                </p:cTn>
                              </p:par>
                              <p:par>
                                <p:cTn id="19" presetID="54" presetClass="entr" presetSubtype="0" accel="10000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strVal val="#ppt_w*0.05"/>
                                          </p:val>
                                        </p:tav>
                                        <p:tav tm="100000">
                                          <p:val>
                                            <p:strVal val="#ppt_w"/>
                                          </p:val>
                                        </p:tav>
                                      </p:tavLst>
                                    </p:anim>
                                    <p:anim calcmode="lin" valueType="num">
                                      <p:cBhvr>
                                        <p:cTn id="22" dur="500" fill="hold"/>
                                        <p:tgtEl>
                                          <p:spTgt spid="5"/>
                                        </p:tgtEl>
                                        <p:attrNameLst>
                                          <p:attrName>ppt_h</p:attrName>
                                        </p:attrNameLst>
                                      </p:cBhvr>
                                      <p:tavLst>
                                        <p:tav tm="0">
                                          <p:val>
                                            <p:strVal val="#ppt_h"/>
                                          </p:val>
                                        </p:tav>
                                        <p:tav tm="100000">
                                          <p:val>
                                            <p:strVal val="#ppt_h"/>
                                          </p:val>
                                        </p:tav>
                                      </p:tavLst>
                                    </p:anim>
                                    <p:anim calcmode="lin" valueType="num">
                                      <p:cBhvr>
                                        <p:cTn id="23" dur="500" fill="hold"/>
                                        <p:tgtEl>
                                          <p:spTgt spid="5"/>
                                        </p:tgtEl>
                                        <p:attrNameLst>
                                          <p:attrName>ppt_x</p:attrName>
                                        </p:attrNameLst>
                                      </p:cBhvr>
                                      <p:tavLst>
                                        <p:tav tm="0">
                                          <p:val>
                                            <p:strVal val="#ppt_x-.2"/>
                                          </p:val>
                                        </p:tav>
                                        <p:tav tm="100000">
                                          <p:val>
                                            <p:strVal val="#ppt_x"/>
                                          </p:val>
                                        </p:tav>
                                      </p:tavLst>
                                    </p:anim>
                                    <p:anim calcmode="lin" valueType="num">
                                      <p:cBhvr>
                                        <p:cTn id="24" dur="500" fill="hold"/>
                                        <p:tgtEl>
                                          <p:spTgt spid="5"/>
                                        </p:tgtEl>
                                        <p:attrNameLst>
                                          <p:attrName>ppt_y</p:attrName>
                                        </p:attrNameLst>
                                      </p:cBhvr>
                                      <p:tavLst>
                                        <p:tav tm="0">
                                          <p:val>
                                            <p:strVal val="#ppt_y"/>
                                          </p:val>
                                        </p:tav>
                                        <p:tav tm="100000">
                                          <p:val>
                                            <p:strVal val="#ppt_y"/>
                                          </p:val>
                                        </p:tav>
                                      </p:tavLst>
                                    </p:anim>
                                    <p:animEffect transition="in" filter="fade">
                                      <p:cBhvr>
                                        <p:cTn id="25" dur="500"/>
                                        <p:tgtEl>
                                          <p:spTgt spid="5"/>
                                        </p:tgtEl>
                                      </p:cBhvr>
                                    </p:animEffect>
                                  </p:childTnLst>
                                </p:cTn>
                              </p:par>
                              <p:par>
                                <p:cTn id="26" presetID="54" presetClass="entr" presetSubtype="0" accel="10000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strVal val="#ppt_w*0.05"/>
                                          </p:val>
                                        </p:tav>
                                        <p:tav tm="100000">
                                          <p:val>
                                            <p:strVal val="#ppt_w"/>
                                          </p:val>
                                        </p:tav>
                                      </p:tavLst>
                                    </p:anim>
                                    <p:anim calcmode="lin" valueType="num">
                                      <p:cBhvr>
                                        <p:cTn id="29" dur="500" fill="hold"/>
                                        <p:tgtEl>
                                          <p:spTgt spid="6"/>
                                        </p:tgtEl>
                                        <p:attrNameLst>
                                          <p:attrName>ppt_h</p:attrName>
                                        </p:attrNameLst>
                                      </p:cBhvr>
                                      <p:tavLst>
                                        <p:tav tm="0">
                                          <p:val>
                                            <p:strVal val="#ppt_h"/>
                                          </p:val>
                                        </p:tav>
                                        <p:tav tm="100000">
                                          <p:val>
                                            <p:strVal val="#ppt_h"/>
                                          </p:val>
                                        </p:tav>
                                      </p:tavLst>
                                    </p:anim>
                                    <p:anim calcmode="lin" valueType="num">
                                      <p:cBhvr>
                                        <p:cTn id="30" dur="500" fill="hold"/>
                                        <p:tgtEl>
                                          <p:spTgt spid="6"/>
                                        </p:tgtEl>
                                        <p:attrNameLst>
                                          <p:attrName>ppt_x</p:attrName>
                                        </p:attrNameLst>
                                      </p:cBhvr>
                                      <p:tavLst>
                                        <p:tav tm="0">
                                          <p:val>
                                            <p:strVal val="#ppt_x-.2"/>
                                          </p:val>
                                        </p:tav>
                                        <p:tav tm="100000">
                                          <p:val>
                                            <p:strVal val="#ppt_x"/>
                                          </p:val>
                                        </p:tav>
                                      </p:tavLst>
                                    </p:anim>
                                    <p:anim calcmode="lin" valueType="num">
                                      <p:cBhvr>
                                        <p:cTn id="31" dur="500" fill="hold"/>
                                        <p:tgtEl>
                                          <p:spTgt spid="6"/>
                                        </p:tgtEl>
                                        <p:attrNameLst>
                                          <p:attrName>ppt_y</p:attrName>
                                        </p:attrNameLst>
                                      </p:cBhvr>
                                      <p:tavLst>
                                        <p:tav tm="0">
                                          <p:val>
                                            <p:strVal val="#ppt_y"/>
                                          </p:val>
                                        </p:tav>
                                        <p:tav tm="100000">
                                          <p:val>
                                            <p:strVal val="#ppt_y"/>
                                          </p:val>
                                        </p:tav>
                                      </p:tavLst>
                                    </p:anim>
                                    <p:animEffect transition="in" filter="fade">
                                      <p:cBhvr>
                                        <p:cTn id="32" dur="500"/>
                                        <p:tgtEl>
                                          <p:spTgt spid="6"/>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dissolve">
                                      <p:cBhvr>
                                        <p:cTn id="36" dur="500"/>
                                        <p:tgtEl>
                                          <p:spTgt spid="8"/>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dissolv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Miguel\Downloads\shutterstock_236128771.jpg"/>
          <p:cNvPicPr>
            <a:picLocks noChangeArrowheads="1"/>
          </p:cNvPicPr>
          <p:nvPr/>
        </p:nvPicPr>
        <p:blipFill>
          <a:blip r:embed="rId2" cstate="print"/>
          <a:srcRect/>
          <a:stretch>
            <a:fillRect/>
          </a:stretch>
        </p:blipFill>
        <p:spPr bwMode="auto">
          <a:xfrm>
            <a:off x="996752" y="287908"/>
            <a:ext cx="7776864" cy="4464496"/>
          </a:xfrm>
          <a:prstGeom prst="rect">
            <a:avLst/>
          </a:prstGeom>
          <a:noFill/>
        </p:spPr>
      </p:pic>
      <p:sp>
        <p:nvSpPr>
          <p:cNvPr id="3"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Al menú">
            <a:hlinkClick r:id="rId3" action="ppaction://hlinksldjump" highlightClick="1"/>
          </p:cNvPr>
          <p:cNvSpPr/>
          <p:nvPr/>
        </p:nvSpPr>
        <p:spPr>
          <a:xfrm>
            <a:off x="-291008" y="152400"/>
            <a:ext cx="9361040" cy="5040313"/>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8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amdi\Desktop\Celulares\SOmovileslogos6980.png"/>
          <p:cNvPicPr>
            <a:picLocks noChangeArrowheads="1"/>
          </p:cNvPicPr>
          <p:nvPr/>
        </p:nvPicPr>
        <p:blipFill>
          <a:blip r:embed="rId2" cstate="print"/>
          <a:srcRect/>
          <a:stretch>
            <a:fillRect/>
          </a:stretch>
        </p:blipFill>
        <p:spPr bwMode="auto">
          <a:xfrm>
            <a:off x="972000" y="324000"/>
            <a:ext cx="7832400" cy="4428000"/>
          </a:xfrm>
          <a:prstGeom prst="rect">
            <a:avLst/>
          </a:prstGeom>
          <a:noFill/>
        </p:spPr>
      </p:pic>
      <p:sp>
        <p:nvSpPr>
          <p:cNvPr id="5" name="Titulo"/>
          <p:cNvSpPr txBox="1"/>
          <p:nvPr/>
        </p:nvSpPr>
        <p:spPr>
          <a:xfrm>
            <a:off x="2580928" y="2160116"/>
            <a:ext cx="4968552" cy="707886"/>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s-AR" sz="4000" dirty="0">
                <a:solidFill>
                  <a:schemeClr val="bg1"/>
                </a:solidFill>
                <a:latin typeface="Bauhaus 93" pitchFamily="82" charset="0"/>
              </a:rPr>
              <a:t>Sistemas Operativos</a:t>
            </a:r>
            <a:endParaRPr lang="es-MX" sz="4000" dirty="0">
              <a:solidFill>
                <a:schemeClr val="bg1"/>
              </a:solidFill>
              <a:latin typeface="Bauhaus 93" pitchFamily="82" charset="0"/>
            </a:endParaRPr>
          </a:p>
        </p:txBody>
      </p:sp>
      <p:sp>
        <p:nvSpPr>
          <p:cNvPr id="4"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6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05"/>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 calcmode="lin" valueType="num">
                                      <p:cBhvr>
                                        <p:cTn id="9" dur="500" fill="hold"/>
                                        <p:tgtEl>
                                          <p:spTgt spid="5"/>
                                        </p:tgtEl>
                                        <p:attrNameLst>
                                          <p:attrName>ppt_x</p:attrName>
                                        </p:attrNameLst>
                                      </p:cBhvr>
                                      <p:tavLst>
                                        <p:tav tm="0">
                                          <p:val>
                                            <p:strVal val="#ppt_x-.2"/>
                                          </p:val>
                                        </p:tav>
                                        <p:tav tm="100000">
                                          <p:val>
                                            <p:strVal val="#ppt_x"/>
                                          </p:val>
                                        </p:tav>
                                      </p:tavLst>
                                    </p:anim>
                                    <p:anim calcmode="lin" valueType="num">
                                      <p:cBhvr>
                                        <p:cTn id="10" dur="500" fill="hold"/>
                                        <p:tgtEl>
                                          <p:spTgt spid="5"/>
                                        </p:tgtEl>
                                        <p:attrNameLst>
                                          <p:attrName>ppt_y</p:attrName>
                                        </p:attrNameLst>
                                      </p:cBhvr>
                                      <p:tavLst>
                                        <p:tav tm="0">
                                          <p:val>
                                            <p:strVal val="#ppt_y"/>
                                          </p:val>
                                        </p:tav>
                                        <p:tav tm="100000">
                                          <p:val>
                                            <p:strVal val="#ppt_y"/>
                                          </p:val>
                                        </p:tav>
                                      </p:tavLst>
                                    </p:anim>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4" name="Fondo"/>
          <p:cNvGrpSpPr/>
          <p:nvPr/>
        </p:nvGrpSpPr>
        <p:grpSpPr>
          <a:xfrm>
            <a:off x="708720" y="287908"/>
            <a:ext cx="8147280" cy="4464496"/>
            <a:chOff x="708720" y="287908"/>
            <a:chExt cx="8147280" cy="4464496"/>
          </a:xfrm>
        </p:grpSpPr>
        <p:sp>
          <p:nvSpPr>
            <p:cNvPr id="5" name="Fondo"/>
            <p:cNvSpPr/>
            <p:nvPr/>
          </p:nvSpPr>
          <p:spPr>
            <a:xfrm>
              <a:off x="1008000" y="306000"/>
              <a:ext cx="7848000" cy="4428000"/>
            </a:xfrm>
            <a:prstGeom prst="rect">
              <a:avLst/>
            </a:prstGeom>
            <a:solidFill>
              <a:schemeClr val="bg1">
                <a:lumMod val="85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6"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9" name="8 Diagrama"/>
          <p:cNvGraphicFramePr/>
          <p:nvPr/>
        </p:nvGraphicFramePr>
        <p:xfrm>
          <a:off x="1644824" y="1440036"/>
          <a:ext cx="6552728" cy="30272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9 CuadroTexto"/>
          <p:cNvSpPr txBox="1"/>
          <p:nvPr/>
        </p:nvSpPr>
        <p:spPr>
          <a:xfrm>
            <a:off x="3156992" y="503932"/>
            <a:ext cx="3811840" cy="461665"/>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s-AR" sz="2400" dirty="0"/>
              <a:t>Sistemas Operativos</a:t>
            </a:r>
            <a:endParaRPr lang="es-MX" sz="2400" dirty="0"/>
          </a:p>
        </p:txBody>
      </p:sp>
      <p:sp>
        <p:nvSpPr>
          <p:cNvPr id="11" name="10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otón: Inicio">
            <a:hlinkClick r:id="rId2"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6" name="Fondo"/>
          <p:cNvGrpSpPr/>
          <p:nvPr/>
        </p:nvGrpSpPr>
        <p:grpSpPr>
          <a:xfrm>
            <a:off x="708720" y="287908"/>
            <a:ext cx="8147280" cy="4464496"/>
            <a:chOff x="708720" y="287908"/>
            <a:chExt cx="8147280" cy="4464496"/>
          </a:xfrm>
        </p:grpSpPr>
        <p:sp>
          <p:nvSpPr>
            <p:cNvPr id="7" name="Fondo"/>
            <p:cNvSpPr/>
            <p:nvPr/>
          </p:nvSpPr>
          <p:spPr>
            <a:xfrm>
              <a:off x="1008000" y="306000"/>
              <a:ext cx="7848000" cy="4428000"/>
            </a:xfrm>
            <a:prstGeom prst="rect">
              <a:avLst/>
            </a:prstGeom>
            <a:solidFill>
              <a:schemeClr val="bg1">
                <a:lumMod val="85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8"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0" name="9 CuadroTexto"/>
          <p:cNvSpPr txBox="1"/>
          <p:nvPr/>
        </p:nvSpPr>
        <p:spPr>
          <a:xfrm>
            <a:off x="1189345" y="431924"/>
            <a:ext cx="622927" cy="4032448"/>
          </a:xfrm>
          <a:prstGeom prst="rect">
            <a:avLst/>
          </a:prstGeom>
        </p:spPr>
        <p:style>
          <a:lnRef idx="3">
            <a:schemeClr val="lt1"/>
          </a:lnRef>
          <a:fillRef idx="1">
            <a:schemeClr val="accent6"/>
          </a:fillRef>
          <a:effectRef idx="1">
            <a:schemeClr val="accent6"/>
          </a:effectRef>
          <a:fontRef idx="minor">
            <a:schemeClr val="lt1"/>
          </a:fontRef>
        </p:style>
        <p:txBody>
          <a:bodyPr vert="wordArtVert" wrap="square" rtlCol="0" anchor="ctr">
            <a:spAutoFit/>
          </a:bodyPr>
          <a:lstStyle/>
          <a:p>
            <a:pPr algn="ctr"/>
            <a:r>
              <a:rPr lang="es-AR" sz="2400" dirty="0"/>
              <a:t>EVOLUCIÓN</a:t>
            </a:r>
            <a:endParaRPr lang="es-MX" sz="2400" dirty="0"/>
          </a:p>
        </p:txBody>
      </p:sp>
      <p:pic>
        <p:nvPicPr>
          <p:cNvPr id="27650" name="Picture 2" descr="Photograph of the Simon Personal Communicator shown in its charging base"/>
          <p:cNvPicPr>
            <a:picLocks noChangeAspect="1" noChangeArrowheads="1"/>
          </p:cNvPicPr>
          <p:nvPr/>
        </p:nvPicPr>
        <p:blipFill>
          <a:blip r:embed="rId3" cstate="print"/>
          <a:srcRect/>
          <a:stretch>
            <a:fillRect/>
          </a:stretch>
        </p:blipFill>
        <p:spPr bwMode="auto">
          <a:xfrm>
            <a:off x="6685384" y="935980"/>
            <a:ext cx="1666875" cy="3095625"/>
          </a:xfrm>
          <a:prstGeom prst="rect">
            <a:avLst/>
          </a:prstGeom>
        </p:spPr>
        <p:style>
          <a:lnRef idx="1">
            <a:schemeClr val="dk1"/>
          </a:lnRef>
          <a:fillRef idx="2">
            <a:schemeClr val="dk1"/>
          </a:fillRef>
          <a:effectRef idx="1">
            <a:schemeClr val="dk1"/>
          </a:effectRef>
          <a:fontRef idx="minor">
            <a:schemeClr val="dk1"/>
          </a:fontRef>
        </p:style>
      </p:pic>
      <p:sp>
        <p:nvSpPr>
          <p:cNvPr id="11" name="10 Rectángulo redondeado"/>
          <p:cNvSpPr/>
          <p:nvPr/>
        </p:nvSpPr>
        <p:spPr>
          <a:xfrm>
            <a:off x="2148880" y="719956"/>
            <a:ext cx="2808312" cy="64807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AR" sz="2800" dirty="0">
                <a:latin typeface="+mj-lt"/>
              </a:rPr>
              <a:t>1994 - </a:t>
            </a:r>
            <a:r>
              <a:rPr lang="es-AR" sz="2800" dirty="0" err="1">
                <a:latin typeface="+mj-lt"/>
              </a:rPr>
              <a:t>Simons</a:t>
            </a:r>
            <a:endParaRPr lang="es-MX" sz="2800" dirty="0">
              <a:latin typeface="+mj-lt"/>
            </a:endParaRPr>
          </a:p>
        </p:txBody>
      </p:sp>
      <p:sp>
        <p:nvSpPr>
          <p:cNvPr id="12" name="11 Rectángulo redondeado"/>
          <p:cNvSpPr/>
          <p:nvPr/>
        </p:nvSpPr>
        <p:spPr>
          <a:xfrm>
            <a:off x="2148880" y="1656060"/>
            <a:ext cx="4320480"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err="1"/>
              <a:t>Touchscreen</a:t>
            </a:r>
            <a:endParaRPr lang="es-MX" sz="2800" dirty="0"/>
          </a:p>
        </p:txBody>
      </p:sp>
      <p:sp>
        <p:nvSpPr>
          <p:cNvPr id="13" name="12 Rectángulo redondeado"/>
          <p:cNvSpPr/>
          <p:nvPr/>
        </p:nvSpPr>
        <p:spPr>
          <a:xfrm>
            <a:off x="2148880" y="2304132"/>
            <a:ext cx="4320480"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a:t>Faxes</a:t>
            </a:r>
            <a:endParaRPr lang="es-MX" sz="2800" dirty="0"/>
          </a:p>
        </p:txBody>
      </p:sp>
      <p:sp>
        <p:nvSpPr>
          <p:cNvPr id="14" name="13 Rectángulo redondeado"/>
          <p:cNvSpPr/>
          <p:nvPr/>
        </p:nvSpPr>
        <p:spPr>
          <a:xfrm>
            <a:off x="2148880" y="2952204"/>
            <a:ext cx="4320480"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a:t>E-Mails</a:t>
            </a:r>
            <a:endParaRPr lang="es-MX" sz="2800" dirty="0"/>
          </a:p>
        </p:txBody>
      </p:sp>
      <p:sp>
        <p:nvSpPr>
          <p:cNvPr id="15" name="14 Rectángulo redondeado"/>
          <p:cNvSpPr/>
          <p:nvPr/>
        </p:nvSpPr>
        <p:spPr>
          <a:xfrm>
            <a:off x="2148880" y="3600276"/>
            <a:ext cx="4320480"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err="1"/>
              <a:t>Pages</a:t>
            </a:r>
            <a:endParaRPr lang="es-MX" sz="2800" dirty="0"/>
          </a:p>
        </p:txBody>
      </p:sp>
      <p:sp>
        <p:nvSpPr>
          <p:cNvPr id="16" name="15 Rectángulo redondeado"/>
          <p:cNvSpPr/>
          <p:nvPr/>
        </p:nvSpPr>
        <p:spPr>
          <a:xfrm>
            <a:off x="5101208" y="719956"/>
            <a:ext cx="1368152" cy="64807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AR" sz="2000" dirty="0">
                <a:latin typeface="+mj-lt"/>
              </a:rPr>
              <a:t>ROM-DOS</a:t>
            </a:r>
            <a:endParaRPr lang="es-MX" sz="2000" dirty="0">
              <a:latin typeface="+mj-lt"/>
            </a:endParaRPr>
          </a:p>
        </p:txBody>
      </p:sp>
      <p:sp>
        <p:nvSpPr>
          <p:cNvPr id="17" name="16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tón: Inicio">
            <a:hlinkClick r:id="rId2"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4" name="Fondo"/>
          <p:cNvGrpSpPr/>
          <p:nvPr/>
        </p:nvGrpSpPr>
        <p:grpSpPr>
          <a:xfrm>
            <a:off x="708720" y="287908"/>
            <a:ext cx="8147280" cy="4464496"/>
            <a:chOff x="708720" y="287908"/>
            <a:chExt cx="8147280" cy="4464496"/>
          </a:xfrm>
        </p:grpSpPr>
        <p:sp>
          <p:nvSpPr>
            <p:cNvPr id="5" name="Fondo"/>
            <p:cNvSpPr/>
            <p:nvPr/>
          </p:nvSpPr>
          <p:spPr>
            <a:xfrm>
              <a:off x="1008000" y="306000"/>
              <a:ext cx="7848000" cy="4428000"/>
            </a:xfrm>
            <a:prstGeom prst="rect">
              <a:avLst/>
            </a:prstGeom>
            <a:solidFill>
              <a:schemeClr val="bg1">
                <a:lumMod val="85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6"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8" name="7 CuadroTexto"/>
          <p:cNvSpPr txBox="1"/>
          <p:nvPr/>
        </p:nvSpPr>
        <p:spPr>
          <a:xfrm>
            <a:off x="1189345" y="431924"/>
            <a:ext cx="622927" cy="4032448"/>
          </a:xfrm>
          <a:prstGeom prst="rect">
            <a:avLst/>
          </a:prstGeom>
        </p:spPr>
        <p:style>
          <a:lnRef idx="3">
            <a:schemeClr val="lt1"/>
          </a:lnRef>
          <a:fillRef idx="1">
            <a:schemeClr val="accent6"/>
          </a:fillRef>
          <a:effectRef idx="1">
            <a:schemeClr val="accent6"/>
          </a:effectRef>
          <a:fontRef idx="minor">
            <a:schemeClr val="lt1"/>
          </a:fontRef>
        </p:style>
        <p:txBody>
          <a:bodyPr vert="wordArtVert" wrap="square" rtlCol="0" anchor="ctr">
            <a:spAutoFit/>
          </a:bodyPr>
          <a:lstStyle/>
          <a:p>
            <a:pPr algn="ctr"/>
            <a:r>
              <a:rPr lang="es-AR" sz="2400" dirty="0"/>
              <a:t>EVOLUCIÓN</a:t>
            </a:r>
            <a:endParaRPr lang="es-MX" sz="2400" dirty="0"/>
          </a:p>
        </p:txBody>
      </p:sp>
      <p:sp>
        <p:nvSpPr>
          <p:cNvPr id="10" name="9 Rectángulo redondeado"/>
          <p:cNvSpPr/>
          <p:nvPr/>
        </p:nvSpPr>
        <p:spPr>
          <a:xfrm>
            <a:off x="2148880" y="719956"/>
            <a:ext cx="2808312" cy="64807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AR" sz="2800" dirty="0">
                <a:latin typeface="+mj-lt"/>
              </a:rPr>
              <a:t>1996 – </a:t>
            </a:r>
            <a:r>
              <a:rPr lang="es-AR" sz="2800" dirty="0" err="1">
                <a:latin typeface="+mj-lt"/>
              </a:rPr>
              <a:t>Pilot</a:t>
            </a:r>
            <a:r>
              <a:rPr lang="es-AR" sz="2800" dirty="0">
                <a:latin typeface="+mj-lt"/>
              </a:rPr>
              <a:t> 1000</a:t>
            </a:r>
            <a:endParaRPr lang="es-MX" sz="2800" dirty="0">
              <a:latin typeface="+mj-lt"/>
            </a:endParaRPr>
          </a:p>
        </p:txBody>
      </p:sp>
      <p:sp>
        <p:nvSpPr>
          <p:cNvPr id="11" name="10 Rectángulo redondeado"/>
          <p:cNvSpPr/>
          <p:nvPr/>
        </p:nvSpPr>
        <p:spPr>
          <a:xfrm>
            <a:off x="2148880" y="1656060"/>
            <a:ext cx="4320480"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a:t>Agenda</a:t>
            </a:r>
            <a:endParaRPr lang="es-MX" sz="2800" dirty="0"/>
          </a:p>
        </p:txBody>
      </p:sp>
      <p:sp>
        <p:nvSpPr>
          <p:cNvPr id="12" name="11 Rectángulo redondeado"/>
          <p:cNvSpPr/>
          <p:nvPr/>
        </p:nvSpPr>
        <p:spPr>
          <a:xfrm>
            <a:off x="2148880" y="2304132"/>
            <a:ext cx="4320480"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a:t>Calendario</a:t>
            </a:r>
            <a:endParaRPr lang="es-MX" sz="2800" dirty="0"/>
          </a:p>
        </p:txBody>
      </p:sp>
      <p:sp>
        <p:nvSpPr>
          <p:cNvPr id="13" name="12 Rectángulo redondeado"/>
          <p:cNvSpPr/>
          <p:nvPr/>
        </p:nvSpPr>
        <p:spPr>
          <a:xfrm>
            <a:off x="2148880" y="2952204"/>
            <a:ext cx="4320480"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a:t>Notas</a:t>
            </a:r>
            <a:endParaRPr lang="es-MX" sz="2800" dirty="0"/>
          </a:p>
        </p:txBody>
      </p:sp>
      <p:sp>
        <p:nvSpPr>
          <p:cNvPr id="14" name="13 Rectángulo redondeado"/>
          <p:cNvSpPr/>
          <p:nvPr/>
        </p:nvSpPr>
        <p:spPr>
          <a:xfrm>
            <a:off x="2148880" y="3600276"/>
            <a:ext cx="4320480"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a:t>Tareas</a:t>
            </a:r>
            <a:endParaRPr lang="es-MX" sz="2800" dirty="0"/>
          </a:p>
        </p:txBody>
      </p:sp>
      <p:sp>
        <p:nvSpPr>
          <p:cNvPr id="15" name="14 Rectángulo redondeado"/>
          <p:cNvSpPr/>
          <p:nvPr/>
        </p:nvSpPr>
        <p:spPr>
          <a:xfrm>
            <a:off x="5101208" y="719956"/>
            <a:ext cx="1368152" cy="64807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AR" sz="2000" dirty="0" err="1">
                <a:latin typeface="+mj-lt"/>
              </a:rPr>
              <a:t>PalmOS</a:t>
            </a:r>
            <a:endParaRPr lang="es-MX" sz="2000" dirty="0">
              <a:latin typeface="+mj-lt"/>
            </a:endParaRPr>
          </a:p>
        </p:txBody>
      </p:sp>
      <p:pic>
        <p:nvPicPr>
          <p:cNvPr id="69634" name="Picture 2" descr="Palm Pilot 1000.png"/>
          <p:cNvPicPr>
            <a:picLocks noChangeAspect="1" noChangeArrowheads="1"/>
          </p:cNvPicPr>
          <p:nvPr/>
        </p:nvPicPr>
        <p:blipFill>
          <a:blip r:embed="rId3" cstate="print"/>
          <a:srcRect/>
          <a:stretch>
            <a:fillRect/>
          </a:stretch>
        </p:blipFill>
        <p:spPr bwMode="auto">
          <a:xfrm>
            <a:off x="6685384" y="1152004"/>
            <a:ext cx="1999193" cy="2592288"/>
          </a:xfrm>
          <a:prstGeom prst="rect">
            <a:avLst/>
          </a:prstGeom>
        </p:spPr>
        <p:style>
          <a:lnRef idx="1">
            <a:schemeClr val="dk1"/>
          </a:lnRef>
          <a:fillRef idx="2">
            <a:schemeClr val="dk1"/>
          </a:fillRef>
          <a:effectRef idx="1">
            <a:schemeClr val="dk1"/>
          </a:effectRef>
          <a:fontRef idx="minor">
            <a:schemeClr val="dk1"/>
          </a:fontRef>
        </p:style>
      </p:pic>
      <p:sp>
        <p:nvSpPr>
          <p:cNvPr id="17" name="16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4" name="Fondo"/>
          <p:cNvGrpSpPr/>
          <p:nvPr/>
        </p:nvGrpSpPr>
        <p:grpSpPr>
          <a:xfrm>
            <a:off x="708720" y="287908"/>
            <a:ext cx="8147280" cy="4464496"/>
            <a:chOff x="708720" y="287908"/>
            <a:chExt cx="8147280" cy="4464496"/>
          </a:xfrm>
        </p:grpSpPr>
        <p:sp>
          <p:nvSpPr>
            <p:cNvPr id="5" name="Fondo"/>
            <p:cNvSpPr/>
            <p:nvPr/>
          </p:nvSpPr>
          <p:spPr>
            <a:xfrm>
              <a:off x="1008000" y="306000"/>
              <a:ext cx="7848000" cy="4428000"/>
            </a:xfrm>
            <a:prstGeom prst="rect">
              <a:avLst/>
            </a:prstGeom>
            <a:solidFill>
              <a:schemeClr val="bg1">
                <a:lumMod val="85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6"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8" name="7 CuadroTexto"/>
          <p:cNvSpPr txBox="1"/>
          <p:nvPr/>
        </p:nvSpPr>
        <p:spPr>
          <a:xfrm>
            <a:off x="1189345" y="431924"/>
            <a:ext cx="622927" cy="4032448"/>
          </a:xfrm>
          <a:prstGeom prst="rect">
            <a:avLst/>
          </a:prstGeom>
        </p:spPr>
        <p:style>
          <a:lnRef idx="3">
            <a:schemeClr val="lt1"/>
          </a:lnRef>
          <a:fillRef idx="1">
            <a:schemeClr val="accent6"/>
          </a:fillRef>
          <a:effectRef idx="1">
            <a:schemeClr val="accent6"/>
          </a:effectRef>
          <a:fontRef idx="minor">
            <a:schemeClr val="lt1"/>
          </a:fontRef>
        </p:style>
        <p:txBody>
          <a:bodyPr vert="wordArtVert" wrap="square" rtlCol="0" anchor="ctr">
            <a:spAutoFit/>
          </a:bodyPr>
          <a:lstStyle/>
          <a:p>
            <a:pPr algn="ctr"/>
            <a:r>
              <a:rPr lang="es-AR" sz="2400" dirty="0"/>
              <a:t>EVOLUCIÓN</a:t>
            </a:r>
            <a:endParaRPr lang="es-MX" sz="2400" dirty="0"/>
          </a:p>
        </p:txBody>
      </p:sp>
      <p:sp>
        <p:nvSpPr>
          <p:cNvPr id="9" name="8 Rectángulo redondeado"/>
          <p:cNvSpPr/>
          <p:nvPr/>
        </p:nvSpPr>
        <p:spPr>
          <a:xfrm>
            <a:off x="2148880" y="719956"/>
            <a:ext cx="2808312" cy="64807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AR" sz="2400" dirty="0">
                <a:latin typeface="+mj-lt"/>
              </a:rPr>
              <a:t>1999 – Nokia 7110</a:t>
            </a:r>
            <a:endParaRPr lang="es-MX" sz="2400" dirty="0">
              <a:latin typeface="+mj-lt"/>
            </a:endParaRPr>
          </a:p>
        </p:txBody>
      </p:sp>
      <p:sp>
        <p:nvSpPr>
          <p:cNvPr id="10" name="9 Rectángulo redondeado"/>
          <p:cNvSpPr/>
          <p:nvPr/>
        </p:nvSpPr>
        <p:spPr>
          <a:xfrm>
            <a:off x="2148880" y="1944092"/>
            <a:ext cx="4320480"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a:t>WAP</a:t>
            </a:r>
            <a:endParaRPr lang="es-MX" sz="2800" dirty="0"/>
          </a:p>
        </p:txBody>
      </p:sp>
      <p:sp>
        <p:nvSpPr>
          <p:cNvPr id="11" name="10 Rectángulo redondeado"/>
          <p:cNvSpPr/>
          <p:nvPr/>
        </p:nvSpPr>
        <p:spPr>
          <a:xfrm>
            <a:off x="2148880" y="2592164"/>
            <a:ext cx="4320480"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a:t>SMS</a:t>
            </a:r>
            <a:endParaRPr lang="es-MX" sz="2800" dirty="0"/>
          </a:p>
        </p:txBody>
      </p:sp>
      <p:sp>
        <p:nvSpPr>
          <p:cNvPr id="12" name="11 Rectángulo redondeado"/>
          <p:cNvSpPr/>
          <p:nvPr/>
        </p:nvSpPr>
        <p:spPr>
          <a:xfrm>
            <a:off x="2148880" y="3240236"/>
            <a:ext cx="4320480"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a:t>Modem</a:t>
            </a:r>
            <a:endParaRPr lang="es-MX" sz="2800" dirty="0"/>
          </a:p>
        </p:txBody>
      </p:sp>
      <p:sp>
        <p:nvSpPr>
          <p:cNvPr id="14" name="13 Rectángulo redondeado"/>
          <p:cNvSpPr/>
          <p:nvPr/>
        </p:nvSpPr>
        <p:spPr>
          <a:xfrm>
            <a:off x="5101208" y="719956"/>
            <a:ext cx="1368152" cy="64807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AR" sz="2000" dirty="0">
                <a:latin typeface="+mj-lt"/>
              </a:rPr>
              <a:t>S40</a:t>
            </a:r>
            <a:endParaRPr lang="es-MX" sz="2000" dirty="0">
              <a:latin typeface="+mj-lt"/>
            </a:endParaRPr>
          </a:p>
        </p:txBody>
      </p:sp>
      <p:pic>
        <p:nvPicPr>
          <p:cNvPr id="70658" name="Picture 2" descr="https://upload.wikimedia.org/wikipedia/commons/thumb/8/85/Nokia_7110_open.png/220px-Nokia_7110_open.png"/>
          <p:cNvPicPr>
            <a:picLocks noChangeAspect="1" noChangeArrowheads="1"/>
          </p:cNvPicPr>
          <p:nvPr/>
        </p:nvPicPr>
        <p:blipFill>
          <a:blip r:embed="rId4" cstate="print"/>
          <a:srcRect/>
          <a:stretch>
            <a:fillRect/>
          </a:stretch>
        </p:blipFill>
        <p:spPr bwMode="auto">
          <a:xfrm>
            <a:off x="7189440" y="863972"/>
            <a:ext cx="1309991" cy="3096344"/>
          </a:xfrm>
          <a:prstGeom prst="rect">
            <a:avLst/>
          </a:prstGeom>
        </p:spPr>
        <p:style>
          <a:lnRef idx="1">
            <a:schemeClr val="dk1"/>
          </a:lnRef>
          <a:fillRef idx="2">
            <a:schemeClr val="dk1"/>
          </a:fillRef>
          <a:effectRef idx="1">
            <a:schemeClr val="dk1"/>
          </a:effectRef>
          <a:fontRef idx="minor">
            <a:schemeClr val="dk1"/>
          </a:fontRef>
        </p:style>
      </p:pic>
      <p:sp>
        <p:nvSpPr>
          <p:cNvPr id="17" name="16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tón: Inicio">
            <a:hlinkClick r:id="rId2"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4" name="Fondo"/>
          <p:cNvGrpSpPr/>
          <p:nvPr/>
        </p:nvGrpSpPr>
        <p:grpSpPr>
          <a:xfrm>
            <a:off x="708720" y="287908"/>
            <a:ext cx="8147280" cy="4464496"/>
            <a:chOff x="708720" y="287908"/>
            <a:chExt cx="8147280" cy="4464496"/>
          </a:xfrm>
        </p:grpSpPr>
        <p:sp>
          <p:nvSpPr>
            <p:cNvPr id="5" name="Fondo"/>
            <p:cNvSpPr/>
            <p:nvPr/>
          </p:nvSpPr>
          <p:spPr>
            <a:xfrm>
              <a:off x="1008000" y="306000"/>
              <a:ext cx="7848000" cy="4428000"/>
            </a:xfrm>
            <a:prstGeom prst="rect">
              <a:avLst/>
            </a:prstGeom>
            <a:solidFill>
              <a:schemeClr val="bg1">
                <a:lumMod val="85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6"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8" name="7 CuadroTexto"/>
          <p:cNvSpPr txBox="1"/>
          <p:nvPr/>
        </p:nvSpPr>
        <p:spPr>
          <a:xfrm>
            <a:off x="1189345" y="431924"/>
            <a:ext cx="622927" cy="4032448"/>
          </a:xfrm>
          <a:prstGeom prst="rect">
            <a:avLst/>
          </a:prstGeom>
        </p:spPr>
        <p:style>
          <a:lnRef idx="3">
            <a:schemeClr val="lt1"/>
          </a:lnRef>
          <a:fillRef idx="1">
            <a:schemeClr val="accent6"/>
          </a:fillRef>
          <a:effectRef idx="1">
            <a:schemeClr val="accent6"/>
          </a:effectRef>
          <a:fontRef idx="minor">
            <a:schemeClr val="lt1"/>
          </a:fontRef>
        </p:style>
        <p:txBody>
          <a:bodyPr vert="wordArtVert" wrap="square" rtlCol="0" anchor="ctr">
            <a:spAutoFit/>
          </a:bodyPr>
          <a:lstStyle/>
          <a:p>
            <a:pPr algn="ctr"/>
            <a:r>
              <a:rPr lang="es-AR" sz="2400" dirty="0"/>
              <a:t>EVOLUCIÓN</a:t>
            </a:r>
            <a:endParaRPr lang="es-MX" sz="2400" dirty="0"/>
          </a:p>
        </p:txBody>
      </p:sp>
      <p:sp>
        <p:nvSpPr>
          <p:cNvPr id="9" name="8 Rectángulo redondeado"/>
          <p:cNvSpPr/>
          <p:nvPr/>
        </p:nvSpPr>
        <p:spPr>
          <a:xfrm>
            <a:off x="2148880" y="719956"/>
            <a:ext cx="2808312" cy="64807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AR" b="1" dirty="0">
                <a:latin typeface="+mj-lt"/>
              </a:rPr>
              <a:t>2001 – Sony Ericsson R380</a:t>
            </a:r>
            <a:endParaRPr lang="es-MX" b="1" dirty="0">
              <a:latin typeface="+mj-lt"/>
            </a:endParaRPr>
          </a:p>
        </p:txBody>
      </p:sp>
      <p:sp>
        <p:nvSpPr>
          <p:cNvPr id="10" name="9 Rectángulo redondeado"/>
          <p:cNvSpPr/>
          <p:nvPr/>
        </p:nvSpPr>
        <p:spPr>
          <a:xfrm>
            <a:off x="2148880" y="1656060"/>
            <a:ext cx="4320480"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400" dirty="0"/>
              <a:t>Primer “Smartphone”</a:t>
            </a:r>
            <a:endParaRPr lang="es-MX" sz="2400" dirty="0"/>
          </a:p>
        </p:txBody>
      </p:sp>
      <p:sp>
        <p:nvSpPr>
          <p:cNvPr id="11" name="10 Rectángulo redondeado"/>
          <p:cNvSpPr/>
          <p:nvPr/>
        </p:nvSpPr>
        <p:spPr>
          <a:xfrm>
            <a:off x="2148880" y="2304132"/>
            <a:ext cx="4320480"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a:t>Funciones de PDA</a:t>
            </a:r>
            <a:endParaRPr lang="es-MX" sz="2800" dirty="0"/>
          </a:p>
        </p:txBody>
      </p:sp>
      <p:sp>
        <p:nvSpPr>
          <p:cNvPr id="12" name="11 Rectángulo redondeado"/>
          <p:cNvSpPr/>
          <p:nvPr/>
        </p:nvSpPr>
        <p:spPr>
          <a:xfrm>
            <a:off x="2148880" y="2952204"/>
            <a:ext cx="4320480"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a:t>Pantalla </a:t>
            </a:r>
            <a:r>
              <a:rPr lang="es-AR" sz="2800" dirty="0" err="1"/>
              <a:t>Touchscreen</a:t>
            </a:r>
            <a:endParaRPr lang="es-MX" sz="2800" dirty="0"/>
          </a:p>
        </p:txBody>
      </p:sp>
      <p:sp>
        <p:nvSpPr>
          <p:cNvPr id="13" name="12 Rectángulo redondeado"/>
          <p:cNvSpPr/>
          <p:nvPr/>
        </p:nvSpPr>
        <p:spPr>
          <a:xfrm>
            <a:off x="2148880" y="3600276"/>
            <a:ext cx="4320480"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a:t>WAP</a:t>
            </a:r>
            <a:endParaRPr lang="es-MX" sz="2800" dirty="0"/>
          </a:p>
        </p:txBody>
      </p:sp>
      <p:sp>
        <p:nvSpPr>
          <p:cNvPr id="14" name="13 Rectángulo redondeado"/>
          <p:cNvSpPr/>
          <p:nvPr/>
        </p:nvSpPr>
        <p:spPr>
          <a:xfrm>
            <a:off x="5101208" y="719956"/>
            <a:ext cx="1368152" cy="64807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AR" sz="2000" dirty="0" err="1">
                <a:latin typeface="+mj-lt"/>
              </a:rPr>
              <a:t>Symbian</a:t>
            </a:r>
            <a:endParaRPr lang="es-MX" sz="2000" dirty="0">
              <a:latin typeface="+mj-lt"/>
            </a:endParaRPr>
          </a:p>
        </p:txBody>
      </p:sp>
      <p:pic>
        <p:nvPicPr>
          <p:cNvPr id="76802" name="Picture 2" descr="http://www.geek.com/hwswrev/pda/ericr380/380-side-open.jpg"/>
          <p:cNvPicPr>
            <a:picLocks noChangeAspect="1" noChangeArrowheads="1"/>
          </p:cNvPicPr>
          <p:nvPr/>
        </p:nvPicPr>
        <p:blipFill>
          <a:blip r:embed="rId3" cstate="print"/>
          <a:srcRect/>
          <a:stretch>
            <a:fillRect/>
          </a:stretch>
        </p:blipFill>
        <p:spPr bwMode="auto">
          <a:xfrm rot="16200000">
            <a:off x="5811423" y="1881949"/>
            <a:ext cx="3830961" cy="1218943"/>
          </a:xfrm>
          <a:prstGeom prst="rect">
            <a:avLst/>
          </a:prstGeom>
        </p:spPr>
        <p:style>
          <a:lnRef idx="2">
            <a:schemeClr val="dk1">
              <a:shade val="50000"/>
            </a:schemeClr>
          </a:lnRef>
          <a:fillRef idx="1">
            <a:schemeClr val="dk1"/>
          </a:fillRef>
          <a:effectRef idx="0">
            <a:schemeClr val="dk1"/>
          </a:effectRef>
          <a:fontRef idx="minor">
            <a:schemeClr val="lt1"/>
          </a:fontRef>
        </p:style>
      </p:pic>
      <p:sp>
        <p:nvSpPr>
          <p:cNvPr id="17" name="16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tón: Inicio">
            <a:hlinkClick r:id="rId2"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4" name="Fondo"/>
          <p:cNvGrpSpPr/>
          <p:nvPr/>
        </p:nvGrpSpPr>
        <p:grpSpPr>
          <a:xfrm>
            <a:off x="708720" y="287908"/>
            <a:ext cx="8147280" cy="4464496"/>
            <a:chOff x="708720" y="287908"/>
            <a:chExt cx="8147280" cy="4464496"/>
          </a:xfrm>
        </p:grpSpPr>
        <p:sp>
          <p:nvSpPr>
            <p:cNvPr id="5" name="Fondo"/>
            <p:cNvSpPr/>
            <p:nvPr/>
          </p:nvSpPr>
          <p:spPr>
            <a:xfrm>
              <a:off x="1008000" y="306000"/>
              <a:ext cx="7848000" cy="4428000"/>
            </a:xfrm>
            <a:prstGeom prst="rect">
              <a:avLst/>
            </a:prstGeom>
            <a:solidFill>
              <a:schemeClr val="bg1">
                <a:lumMod val="85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6"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8" name="7 CuadroTexto"/>
          <p:cNvSpPr txBox="1"/>
          <p:nvPr/>
        </p:nvSpPr>
        <p:spPr>
          <a:xfrm>
            <a:off x="1189345" y="431924"/>
            <a:ext cx="622927" cy="4032448"/>
          </a:xfrm>
          <a:prstGeom prst="rect">
            <a:avLst/>
          </a:prstGeom>
        </p:spPr>
        <p:style>
          <a:lnRef idx="3">
            <a:schemeClr val="lt1"/>
          </a:lnRef>
          <a:fillRef idx="1">
            <a:schemeClr val="accent6"/>
          </a:fillRef>
          <a:effectRef idx="1">
            <a:schemeClr val="accent6"/>
          </a:effectRef>
          <a:fontRef idx="minor">
            <a:schemeClr val="lt1"/>
          </a:fontRef>
        </p:style>
        <p:txBody>
          <a:bodyPr vert="wordArtVert" wrap="square" rtlCol="0" anchor="ctr">
            <a:spAutoFit/>
          </a:bodyPr>
          <a:lstStyle/>
          <a:p>
            <a:pPr algn="ctr"/>
            <a:r>
              <a:rPr lang="es-AR" sz="2400" dirty="0"/>
              <a:t>EVOLUCIÓN</a:t>
            </a:r>
            <a:endParaRPr lang="es-MX" sz="2400" dirty="0"/>
          </a:p>
        </p:txBody>
      </p:sp>
      <p:sp>
        <p:nvSpPr>
          <p:cNvPr id="9" name="8 Rectángulo redondeado"/>
          <p:cNvSpPr/>
          <p:nvPr/>
        </p:nvSpPr>
        <p:spPr>
          <a:xfrm>
            <a:off x="2148880" y="719956"/>
            <a:ext cx="2808312" cy="64807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AR" sz="2400" dirty="0">
                <a:latin typeface="+mj-lt"/>
              </a:rPr>
              <a:t>2001 – </a:t>
            </a:r>
            <a:r>
              <a:rPr lang="es-AR" sz="2400" dirty="0" err="1">
                <a:latin typeface="+mj-lt"/>
              </a:rPr>
              <a:t>Kyocera</a:t>
            </a:r>
            <a:r>
              <a:rPr lang="es-AR" sz="2400" dirty="0">
                <a:latin typeface="+mj-lt"/>
              </a:rPr>
              <a:t> 6035</a:t>
            </a:r>
            <a:endParaRPr lang="es-MX" sz="2400" dirty="0">
              <a:latin typeface="+mj-lt"/>
            </a:endParaRPr>
          </a:p>
        </p:txBody>
      </p:sp>
      <p:sp>
        <p:nvSpPr>
          <p:cNvPr id="10" name="9 Rectángulo redondeado"/>
          <p:cNvSpPr/>
          <p:nvPr/>
        </p:nvSpPr>
        <p:spPr>
          <a:xfrm>
            <a:off x="2148880" y="1656060"/>
            <a:ext cx="4320480"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a:t>Sistema Dual (PDA/Tel)</a:t>
            </a:r>
            <a:endParaRPr lang="es-MX" sz="2800" dirty="0"/>
          </a:p>
        </p:txBody>
      </p:sp>
      <p:sp>
        <p:nvSpPr>
          <p:cNvPr id="11" name="10 Rectángulo redondeado"/>
          <p:cNvSpPr/>
          <p:nvPr/>
        </p:nvSpPr>
        <p:spPr>
          <a:xfrm>
            <a:off x="2148880" y="2304132"/>
            <a:ext cx="4320480"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a:t>SMS</a:t>
            </a:r>
            <a:endParaRPr lang="es-MX" sz="2800" dirty="0"/>
          </a:p>
        </p:txBody>
      </p:sp>
      <p:sp>
        <p:nvSpPr>
          <p:cNvPr id="12" name="11 Rectángulo redondeado"/>
          <p:cNvSpPr/>
          <p:nvPr/>
        </p:nvSpPr>
        <p:spPr>
          <a:xfrm>
            <a:off x="2148880" y="2952204"/>
            <a:ext cx="4320480"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a:t>Protocolo IP</a:t>
            </a:r>
            <a:endParaRPr lang="es-MX" sz="2800" dirty="0"/>
          </a:p>
        </p:txBody>
      </p:sp>
      <p:sp>
        <p:nvSpPr>
          <p:cNvPr id="13" name="12 Rectángulo redondeado"/>
          <p:cNvSpPr/>
          <p:nvPr/>
        </p:nvSpPr>
        <p:spPr>
          <a:xfrm>
            <a:off x="2148880" y="3600276"/>
            <a:ext cx="4320480"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a:t>Modem</a:t>
            </a:r>
            <a:endParaRPr lang="es-MX" sz="2800" dirty="0"/>
          </a:p>
        </p:txBody>
      </p:sp>
      <p:sp>
        <p:nvSpPr>
          <p:cNvPr id="14" name="13 Rectángulo redondeado"/>
          <p:cNvSpPr/>
          <p:nvPr/>
        </p:nvSpPr>
        <p:spPr>
          <a:xfrm>
            <a:off x="5101208" y="719956"/>
            <a:ext cx="1368152" cy="64807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AR" sz="2000" dirty="0" err="1">
                <a:latin typeface="+mj-lt"/>
              </a:rPr>
              <a:t>PalmOS</a:t>
            </a:r>
            <a:endParaRPr lang="es-MX" sz="2000" dirty="0">
              <a:latin typeface="+mj-lt"/>
            </a:endParaRPr>
          </a:p>
        </p:txBody>
      </p:sp>
      <p:pic>
        <p:nvPicPr>
          <p:cNvPr id="71684" name="Picture 4" descr="http://pdadb.net/img/qcp_6035.jpg"/>
          <p:cNvPicPr>
            <a:picLocks noChangeAspect="1" noChangeArrowheads="1"/>
          </p:cNvPicPr>
          <p:nvPr/>
        </p:nvPicPr>
        <p:blipFill>
          <a:blip r:embed="rId3" cstate="print"/>
          <a:srcRect/>
          <a:stretch>
            <a:fillRect/>
          </a:stretch>
        </p:blipFill>
        <p:spPr bwMode="auto">
          <a:xfrm>
            <a:off x="6757392" y="719956"/>
            <a:ext cx="1800225" cy="3619500"/>
          </a:xfrm>
          <a:prstGeom prst="rect">
            <a:avLst/>
          </a:prstGeom>
        </p:spPr>
        <p:style>
          <a:lnRef idx="2">
            <a:schemeClr val="dk1">
              <a:shade val="50000"/>
            </a:schemeClr>
          </a:lnRef>
          <a:fillRef idx="1">
            <a:schemeClr val="dk1"/>
          </a:fillRef>
          <a:effectRef idx="0">
            <a:schemeClr val="dk1"/>
          </a:effectRef>
          <a:fontRef idx="minor">
            <a:schemeClr val="lt1"/>
          </a:fontRef>
        </p:style>
      </p:pic>
      <p:sp>
        <p:nvSpPr>
          <p:cNvPr id="18" name="17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ndo"/>
          <p:cNvSpPr/>
          <p:nvPr/>
        </p:nvSpPr>
        <p:spPr>
          <a:xfrm>
            <a:off x="1008000" y="324000"/>
            <a:ext cx="7776000" cy="4388400"/>
          </a:xfrm>
          <a:prstGeom prst="rect">
            <a:avLst/>
          </a:prstGeom>
          <a:solidFill>
            <a:srgbClr val="EBE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 name="Botonera"/>
          <p:cNvGrpSpPr/>
          <p:nvPr/>
        </p:nvGrpSpPr>
        <p:grpSpPr>
          <a:xfrm>
            <a:off x="9133656" y="2304132"/>
            <a:ext cx="360040" cy="2016224"/>
            <a:chOff x="9133656" y="2304132"/>
            <a:chExt cx="360040" cy="2016224"/>
          </a:xfrm>
        </p:grpSpPr>
        <p:sp>
          <p:nvSpPr>
            <p:cNvPr id="4" name="Botón: Inicio">
              <a:hlinkClick r:id="rId2"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4100" name="Imagen" descr="C:\Users\damdi\OneDrive\Documentos\Informatica General\TP\Historia\imagenes\Handie-Talkie-H12-16-.jpg"/>
          <p:cNvPicPr>
            <a:picLocks noChangeAspect="1" noChangeArrowheads="1"/>
          </p:cNvPicPr>
          <p:nvPr/>
        </p:nvPicPr>
        <p:blipFill>
          <a:blip r:embed="rId3" cstate="print"/>
          <a:srcRect/>
          <a:stretch>
            <a:fillRect/>
          </a:stretch>
        </p:blipFill>
        <p:spPr bwMode="auto">
          <a:xfrm>
            <a:off x="1572816" y="1224012"/>
            <a:ext cx="1889046" cy="2861271"/>
          </a:xfrm>
          <a:prstGeom prst="rect">
            <a:avLst/>
          </a:prstGeom>
          <a:noFill/>
          <a:effectLst>
            <a:outerShdw blurRad="50800" dist="38100" dir="13500000" algn="br" rotWithShape="0">
              <a:prstClr val="black">
                <a:alpha val="40000"/>
              </a:prstClr>
            </a:outerShdw>
          </a:effectLst>
        </p:spPr>
      </p:pic>
      <p:sp>
        <p:nvSpPr>
          <p:cNvPr id="11" name="Titulo"/>
          <p:cNvSpPr txBox="1"/>
          <p:nvPr/>
        </p:nvSpPr>
        <p:spPr>
          <a:xfrm>
            <a:off x="3301008" y="431924"/>
            <a:ext cx="3528392" cy="461665"/>
          </a:xfrm>
          <a:prstGeom prst="rect">
            <a:avLst/>
          </a:prstGeom>
          <a:noFill/>
        </p:spPr>
        <p:txBody>
          <a:bodyPr wrap="square" rtlCol="0">
            <a:spAutoFit/>
          </a:bodyPr>
          <a:lstStyle/>
          <a:p>
            <a:r>
              <a:rPr lang="es-AR" sz="2400" dirty="0">
                <a:solidFill>
                  <a:srgbClr val="716363"/>
                </a:solidFill>
                <a:latin typeface="Bauhaus 93" pitchFamily="82" charset="0"/>
              </a:rPr>
              <a:t>Segunda Guerra Mundial</a:t>
            </a:r>
            <a:endParaRPr lang="es-MX" sz="2400" dirty="0">
              <a:solidFill>
                <a:srgbClr val="716363"/>
              </a:solidFill>
              <a:latin typeface="Bauhaus 93" pitchFamily="82" charset="0"/>
            </a:endParaRPr>
          </a:p>
        </p:txBody>
      </p:sp>
      <p:grpSp>
        <p:nvGrpSpPr>
          <p:cNvPr id="16" name="15 Grupo"/>
          <p:cNvGrpSpPr/>
          <p:nvPr/>
        </p:nvGrpSpPr>
        <p:grpSpPr>
          <a:xfrm flipH="1">
            <a:off x="4597152" y="3096220"/>
            <a:ext cx="2808312" cy="792088"/>
            <a:chOff x="0" y="0"/>
            <a:chExt cx="4752528" cy="1901011"/>
          </a:xfrm>
        </p:grpSpPr>
        <p:sp>
          <p:nvSpPr>
            <p:cNvPr id="17" name="16 Cheurón"/>
            <p:cNvSpPr/>
            <p:nvPr/>
          </p:nvSpPr>
          <p:spPr>
            <a:xfrm>
              <a:off x="0" y="0"/>
              <a:ext cx="4752528" cy="1901011"/>
            </a:xfrm>
            <a:prstGeom prst="chevron">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s-AR" dirty="0"/>
                <a:t>Uso militar.</a:t>
              </a:r>
              <a:endParaRPr lang="es-MX" dirty="0"/>
            </a:p>
          </p:txBody>
        </p:sp>
        <p:sp>
          <p:nvSpPr>
            <p:cNvPr id="18" name="Cheurón 4"/>
            <p:cNvSpPr/>
            <p:nvPr/>
          </p:nvSpPr>
          <p:spPr>
            <a:xfrm>
              <a:off x="950506" y="0"/>
              <a:ext cx="2851517" cy="19010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endParaRPr lang="es-MX" sz="6500" kern="1200" dirty="0"/>
            </a:p>
          </p:txBody>
        </p:sp>
      </p:grpSp>
      <p:grpSp>
        <p:nvGrpSpPr>
          <p:cNvPr id="13" name="12 Grupo"/>
          <p:cNvGrpSpPr/>
          <p:nvPr/>
        </p:nvGrpSpPr>
        <p:grpSpPr>
          <a:xfrm flipH="1">
            <a:off x="4597152" y="2232124"/>
            <a:ext cx="2808312" cy="792088"/>
            <a:chOff x="0" y="0"/>
            <a:chExt cx="4752528" cy="1901011"/>
          </a:xfrm>
        </p:grpSpPr>
        <p:sp>
          <p:nvSpPr>
            <p:cNvPr id="14" name="13 Cheurón"/>
            <p:cNvSpPr/>
            <p:nvPr/>
          </p:nvSpPr>
          <p:spPr>
            <a:xfrm>
              <a:off x="0" y="0"/>
              <a:ext cx="4752528" cy="1901011"/>
            </a:xfrm>
            <a:prstGeom prst="chevron">
              <a:avLst/>
            </a:prstGeom>
            <a:solidFill>
              <a:srgbClr val="0066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s-AR" dirty="0"/>
                <a:t>Conexión por ondas de radio.</a:t>
              </a:r>
              <a:endParaRPr lang="es-MX" dirty="0"/>
            </a:p>
          </p:txBody>
        </p:sp>
        <p:sp>
          <p:nvSpPr>
            <p:cNvPr id="15" name="Cheurón 4"/>
            <p:cNvSpPr/>
            <p:nvPr/>
          </p:nvSpPr>
          <p:spPr>
            <a:xfrm>
              <a:off x="950506" y="0"/>
              <a:ext cx="2851517" cy="19010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endParaRPr lang="es-MX" sz="6500" kern="1200" dirty="0"/>
            </a:p>
          </p:txBody>
        </p:sp>
      </p:grpSp>
      <p:grpSp>
        <p:nvGrpSpPr>
          <p:cNvPr id="19" name="18 Grupo"/>
          <p:cNvGrpSpPr/>
          <p:nvPr/>
        </p:nvGrpSpPr>
        <p:grpSpPr>
          <a:xfrm>
            <a:off x="4669160" y="1368028"/>
            <a:ext cx="2808312" cy="792088"/>
            <a:chOff x="121860" y="0"/>
            <a:chExt cx="4752528" cy="1901011"/>
          </a:xfrm>
        </p:grpSpPr>
        <p:sp>
          <p:nvSpPr>
            <p:cNvPr id="20" name="19 Cheurón"/>
            <p:cNvSpPr/>
            <p:nvPr/>
          </p:nvSpPr>
          <p:spPr>
            <a:xfrm>
              <a:off x="121860" y="0"/>
              <a:ext cx="4752528" cy="1901011"/>
            </a:xfrm>
            <a:prstGeom prst="chevron">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s-AR" dirty="0"/>
                <a:t>Handie Talkie </a:t>
              </a:r>
            </a:p>
            <a:p>
              <a:pPr algn="ctr"/>
              <a:r>
                <a:rPr lang="es-AR" dirty="0"/>
                <a:t>H-12-16</a:t>
              </a:r>
              <a:endParaRPr lang="es-MX" dirty="0"/>
            </a:p>
          </p:txBody>
        </p:sp>
        <p:sp>
          <p:nvSpPr>
            <p:cNvPr id="21" name="Cheurón 4"/>
            <p:cNvSpPr/>
            <p:nvPr/>
          </p:nvSpPr>
          <p:spPr>
            <a:xfrm>
              <a:off x="950506" y="0"/>
              <a:ext cx="2851517" cy="19010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endParaRPr lang="es-MX" sz="6500" kern="1200" dirty="0"/>
            </a:p>
          </p:txBody>
        </p:sp>
      </p:grpSp>
      <p:cxnSp>
        <p:nvCxnSpPr>
          <p:cNvPr id="22"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23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nodeType="after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p:cTn id="7" dur="500" fill="hold"/>
                                        <p:tgtEl>
                                          <p:spTgt spid="4100"/>
                                        </p:tgtEl>
                                        <p:attrNameLst>
                                          <p:attrName>ppt_w</p:attrName>
                                        </p:attrNameLst>
                                      </p:cBhvr>
                                      <p:tavLst>
                                        <p:tav tm="0">
                                          <p:val>
                                            <p:strVal val="#ppt_w*0.05"/>
                                          </p:val>
                                        </p:tav>
                                        <p:tav tm="100000">
                                          <p:val>
                                            <p:strVal val="#ppt_w"/>
                                          </p:val>
                                        </p:tav>
                                      </p:tavLst>
                                    </p:anim>
                                    <p:anim calcmode="lin" valueType="num">
                                      <p:cBhvr>
                                        <p:cTn id="8" dur="500" fill="hold"/>
                                        <p:tgtEl>
                                          <p:spTgt spid="4100"/>
                                        </p:tgtEl>
                                        <p:attrNameLst>
                                          <p:attrName>ppt_h</p:attrName>
                                        </p:attrNameLst>
                                      </p:cBhvr>
                                      <p:tavLst>
                                        <p:tav tm="0">
                                          <p:val>
                                            <p:strVal val="#ppt_h"/>
                                          </p:val>
                                        </p:tav>
                                        <p:tav tm="100000">
                                          <p:val>
                                            <p:strVal val="#ppt_h"/>
                                          </p:val>
                                        </p:tav>
                                      </p:tavLst>
                                    </p:anim>
                                    <p:anim calcmode="lin" valueType="num">
                                      <p:cBhvr>
                                        <p:cTn id="9" dur="500" fill="hold"/>
                                        <p:tgtEl>
                                          <p:spTgt spid="4100"/>
                                        </p:tgtEl>
                                        <p:attrNameLst>
                                          <p:attrName>ppt_x</p:attrName>
                                        </p:attrNameLst>
                                      </p:cBhvr>
                                      <p:tavLst>
                                        <p:tav tm="0">
                                          <p:val>
                                            <p:strVal val="#ppt_x-.2"/>
                                          </p:val>
                                        </p:tav>
                                        <p:tav tm="100000">
                                          <p:val>
                                            <p:strVal val="#ppt_x"/>
                                          </p:val>
                                        </p:tav>
                                      </p:tavLst>
                                    </p:anim>
                                    <p:anim calcmode="lin" valueType="num">
                                      <p:cBhvr>
                                        <p:cTn id="10" dur="500" fill="hold"/>
                                        <p:tgtEl>
                                          <p:spTgt spid="4100"/>
                                        </p:tgtEl>
                                        <p:attrNameLst>
                                          <p:attrName>ppt_y</p:attrName>
                                        </p:attrNameLst>
                                      </p:cBhvr>
                                      <p:tavLst>
                                        <p:tav tm="0">
                                          <p:val>
                                            <p:strVal val="#ppt_y"/>
                                          </p:val>
                                        </p:tav>
                                        <p:tav tm="100000">
                                          <p:val>
                                            <p:strVal val="#ppt_y"/>
                                          </p:val>
                                        </p:tav>
                                      </p:tavLst>
                                    </p:anim>
                                    <p:animEffect transition="in" filter="fade">
                                      <p:cBhvr>
                                        <p:cTn id="11" dur="500"/>
                                        <p:tgtEl>
                                          <p:spTgt spid="4100"/>
                                        </p:tgtEl>
                                      </p:cBhvr>
                                    </p:animEffect>
                                  </p:childTnLst>
                                </p:cTn>
                              </p:par>
                              <p:par>
                                <p:cTn id="12" presetID="54" presetClass="entr" presetSubtype="0" ac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strVal val="#ppt_w*0.05"/>
                                          </p:val>
                                        </p:tav>
                                        <p:tav tm="100000">
                                          <p:val>
                                            <p:strVal val="#ppt_w"/>
                                          </p:val>
                                        </p:tav>
                                      </p:tavLst>
                                    </p:anim>
                                    <p:anim calcmode="lin" valueType="num">
                                      <p:cBhvr>
                                        <p:cTn id="15" dur="500" fill="hold"/>
                                        <p:tgtEl>
                                          <p:spTgt spid="11"/>
                                        </p:tgtEl>
                                        <p:attrNameLst>
                                          <p:attrName>ppt_h</p:attrName>
                                        </p:attrNameLst>
                                      </p:cBhvr>
                                      <p:tavLst>
                                        <p:tav tm="0">
                                          <p:val>
                                            <p:strVal val="#ppt_h"/>
                                          </p:val>
                                        </p:tav>
                                        <p:tav tm="100000">
                                          <p:val>
                                            <p:strVal val="#ppt_h"/>
                                          </p:val>
                                        </p:tav>
                                      </p:tavLst>
                                    </p:anim>
                                    <p:anim calcmode="lin" valueType="num">
                                      <p:cBhvr>
                                        <p:cTn id="16" dur="500" fill="hold"/>
                                        <p:tgtEl>
                                          <p:spTgt spid="11"/>
                                        </p:tgtEl>
                                        <p:attrNameLst>
                                          <p:attrName>ppt_x</p:attrName>
                                        </p:attrNameLst>
                                      </p:cBhvr>
                                      <p:tavLst>
                                        <p:tav tm="0">
                                          <p:val>
                                            <p:strVal val="#ppt_x-.2"/>
                                          </p:val>
                                        </p:tav>
                                        <p:tav tm="100000">
                                          <p:val>
                                            <p:strVal val="#ppt_x"/>
                                          </p:val>
                                        </p:tav>
                                      </p:tavLst>
                                    </p:anim>
                                    <p:anim calcmode="lin" valueType="num">
                                      <p:cBhvr>
                                        <p:cTn id="17" dur="500" fill="hold"/>
                                        <p:tgtEl>
                                          <p:spTgt spid="11"/>
                                        </p:tgtEl>
                                        <p:attrNameLst>
                                          <p:attrName>ppt_y</p:attrName>
                                        </p:attrNameLst>
                                      </p:cBhvr>
                                      <p:tavLst>
                                        <p:tav tm="0">
                                          <p:val>
                                            <p:strVal val="#ppt_y"/>
                                          </p:val>
                                        </p:tav>
                                        <p:tav tm="100000">
                                          <p:val>
                                            <p:strVal val="#ppt_y"/>
                                          </p:val>
                                        </p:tav>
                                      </p:tavLst>
                                    </p:anim>
                                    <p:animEffect transition="in" filter="fade">
                                      <p:cBhvr>
                                        <p:cTn id="18" dur="500"/>
                                        <p:tgtEl>
                                          <p:spTgt spid="11"/>
                                        </p:tgtEl>
                                      </p:cBhvr>
                                    </p:animEffect>
                                  </p:childTnLst>
                                </p:cTn>
                              </p:par>
                            </p:childTnLst>
                          </p:cTn>
                        </p:par>
                        <p:par>
                          <p:cTn id="19" fill="hold">
                            <p:stCondLst>
                              <p:cond delay="500"/>
                            </p:stCondLst>
                            <p:childTnLst>
                              <p:par>
                                <p:cTn id="20" presetID="29" presetClass="entr" presetSubtype="0"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ppt_x</p:attrName>
                                        </p:attrNameLst>
                                      </p:cBhvr>
                                      <p:tavLst>
                                        <p:tav tm="0">
                                          <p:val>
                                            <p:strVal val="#ppt_x-.2"/>
                                          </p:val>
                                        </p:tav>
                                        <p:tav tm="100000">
                                          <p:val>
                                            <p:strVal val="#ppt_x"/>
                                          </p:val>
                                        </p:tav>
                                      </p:tavLst>
                                    </p:anim>
                                    <p:anim calcmode="lin" valueType="num">
                                      <p:cBhvr>
                                        <p:cTn id="23" dur="5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24" dur="500"/>
                                        <p:tgtEl>
                                          <p:spTgt spid="19"/>
                                        </p:tgtEl>
                                      </p:cBhvr>
                                    </p:animEffect>
                                  </p:childTnLst>
                                </p:cTn>
                              </p:par>
                            </p:childTnLst>
                          </p:cTn>
                        </p:par>
                        <p:par>
                          <p:cTn id="25" fill="hold">
                            <p:stCondLst>
                              <p:cond delay="1000"/>
                            </p:stCondLst>
                            <p:childTnLst>
                              <p:par>
                                <p:cTn id="26" presetID="18" presetClass="entr" presetSubtype="12"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strips(downLeft)">
                                      <p:cBhvr>
                                        <p:cTn id="28" dur="1000"/>
                                        <p:tgtEl>
                                          <p:spTgt spid="13"/>
                                        </p:tgtEl>
                                      </p:cBhvr>
                                    </p:animEffect>
                                  </p:childTnLst>
                                </p:cTn>
                              </p:par>
                            </p:childTnLst>
                          </p:cTn>
                        </p:par>
                        <p:par>
                          <p:cTn id="29" fill="hold">
                            <p:stCondLst>
                              <p:cond delay="2000"/>
                            </p:stCondLst>
                            <p:childTnLst>
                              <p:par>
                                <p:cTn id="30" presetID="18" presetClass="entr" presetSubtype="12"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strips(downLeft)">
                                      <p:cBhvr>
                                        <p:cTn id="3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tón: Inicio">
            <a:hlinkClick r:id="rId2"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4" name="Fondo"/>
          <p:cNvGrpSpPr/>
          <p:nvPr/>
        </p:nvGrpSpPr>
        <p:grpSpPr>
          <a:xfrm>
            <a:off x="708720" y="287908"/>
            <a:ext cx="8147280" cy="4464496"/>
            <a:chOff x="708720" y="287908"/>
            <a:chExt cx="8147280" cy="4464496"/>
          </a:xfrm>
        </p:grpSpPr>
        <p:sp>
          <p:nvSpPr>
            <p:cNvPr id="5" name="Fondo"/>
            <p:cNvSpPr/>
            <p:nvPr/>
          </p:nvSpPr>
          <p:spPr>
            <a:xfrm>
              <a:off x="1008000" y="306000"/>
              <a:ext cx="7848000" cy="4428000"/>
            </a:xfrm>
            <a:prstGeom prst="rect">
              <a:avLst/>
            </a:prstGeom>
            <a:solidFill>
              <a:schemeClr val="bg1">
                <a:lumMod val="85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6"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8" name="7 CuadroTexto"/>
          <p:cNvSpPr txBox="1"/>
          <p:nvPr/>
        </p:nvSpPr>
        <p:spPr>
          <a:xfrm>
            <a:off x="1189345" y="431924"/>
            <a:ext cx="622927" cy="4032448"/>
          </a:xfrm>
          <a:prstGeom prst="rect">
            <a:avLst/>
          </a:prstGeom>
        </p:spPr>
        <p:style>
          <a:lnRef idx="3">
            <a:schemeClr val="lt1"/>
          </a:lnRef>
          <a:fillRef idx="1">
            <a:schemeClr val="accent6"/>
          </a:fillRef>
          <a:effectRef idx="1">
            <a:schemeClr val="accent6"/>
          </a:effectRef>
          <a:fontRef idx="minor">
            <a:schemeClr val="lt1"/>
          </a:fontRef>
        </p:style>
        <p:txBody>
          <a:bodyPr vert="wordArtVert" wrap="square" rtlCol="0" anchor="ctr">
            <a:spAutoFit/>
          </a:bodyPr>
          <a:lstStyle/>
          <a:p>
            <a:pPr algn="ctr"/>
            <a:r>
              <a:rPr lang="es-AR" sz="2400" dirty="0"/>
              <a:t>EVOLUCIÓN</a:t>
            </a:r>
            <a:endParaRPr lang="es-MX" sz="2400" dirty="0"/>
          </a:p>
        </p:txBody>
      </p:sp>
      <p:sp>
        <p:nvSpPr>
          <p:cNvPr id="9" name="8 Rectángulo redondeado"/>
          <p:cNvSpPr/>
          <p:nvPr/>
        </p:nvSpPr>
        <p:spPr>
          <a:xfrm>
            <a:off x="2148880" y="719956"/>
            <a:ext cx="2808312" cy="64807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AR" sz="2000" dirty="0">
                <a:latin typeface="+mj-lt"/>
              </a:rPr>
              <a:t>2002 – </a:t>
            </a:r>
            <a:r>
              <a:rPr lang="es-AR" sz="2000" dirty="0" err="1">
                <a:latin typeface="+mj-lt"/>
              </a:rPr>
              <a:t>BlackBerry</a:t>
            </a:r>
            <a:r>
              <a:rPr lang="es-AR" sz="2000" dirty="0">
                <a:latin typeface="+mj-lt"/>
              </a:rPr>
              <a:t> 5810</a:t>
            </a:r>
            <a:endParaRPr lang="es-MX" sz="2000" dirty="0">
              <a:latin typeface="+mj-lt"/>
            </a:endParaRPr>
          </a:p>
        </p:txBody>
      </p:sp>
      <p:sp>
        <p:nvSpPr>
          <p:cNvPr id="10" name="9 Rectángulo redondeado"/>
          <p:cNvSpPr/>
          <p:nvPr/>
        </p:nvSpPr>
        <p:spPr>
          <a:xfrm>
            <a:off x="2148880" y="1656060"/>
            <a:ext cx="4320480"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a:t>Funciones PDA</a:t>
            </a:r>
            <a:endParaRPr lang="es-MX" sz="2800" dirty="0"/>
          </a:p>
        </p:txBody>
      </p:sp>
      <p:sp>
        <p:nvSpPr>
          <p:cNvPr id="11" name="10 Rectángulo redondeado"/>
          <p:cNvSpPr/>
          <p:nvPr/>
        </p:nvSpPr>
        <p:spPr>
          <a:xfrm>
            <a:off x="2148880" y="2304132"/>
            <a:ext cx="4320480"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a:t>No tenia micrófono</a:t>
            </a:r>
            <a:endParaRPr lang="es-MX" sz="2800" dirty="0"/>
          </a:p>
        </p:txBody>
      </p:sp>
      <p:sp>
        <p:nvSpPr>
          <p:cNvPr id="12" name="11 Rectángulo redondeado"/>
          <p:cNvSpPr/>
          <p:nvPr/>
        </p:nvSpPr>
        <p:spPr>
          <a:xfrm>
            <a:off x="2148880" y="2952204"/>
            <a:ext cx="4320480"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a:t>WAP</a:t>
            </a:r>
            <a:endParaRPr lang="es-MX" sz="2800" dirty="0"/>
          </a:p>
        </p:txBody>
      </p:sp>
      <p:sp>
        <p:nvSpPr>
          <p:cNvPr id="13" name="12 Rectángulo redondeado"/>
          <p:cNvSpPr/>
          <p:nvPr/>
        </p:nvSpPr>
        <p:spPr>
          <a:xfrm>
            <a:off x="2148880" y="3600276"/>
            <a:ext cx="4320480"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a:t>E-Mail / SMS</a:t>
            </a:r>
            <a:endParaRPr lang="es-MX" sz="2800" dirty="0"/>
          </a:p>
        </p:txBody>
      </p:sp>
      <p:sp>
        <p:nvSpPr>
          <p:cNvPr id="14" name="13 Rectángulo redondeado"/>
          <p:cNvSpPr/>
          <p:nvPr/>
        </p:nvSpPr>
        <p:spPr>
          <a:xfrm>
            <a:off x="5101208" y="719956"/>
            <a:ext cx="1368152" cy="64807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AR" sz="2000" dirty="0">
                <a:latin typeface="+mj-lt"/>
              </a:rPr>
              <a:t>BB OS</a:t>
            </a:r>
            <a:endParaRPr lang="es-MX" sz="2000" dirty="0">
              <a:latin typeface="+mj-lt"/>
            </a:endParaRPr>
          </a:p>
        </p:txBody>
      </p:sp>
      <p:pic>
        <p:nvPicPr>
          <p:cNvPr id="72706" name="Picture 2" descr="C:\Users\damdi\OneDrive\Documentos\Informatica General\TP\Sistemas Operativos\gallery-5810-2.jpg"/>
          <p:cNvPicPr>
            <a:picLocks noChangeAspect="1" noChangeArrowheads="1"/>
          </p:cNvPicPr>
          <p:nvPr/>
        </p:nvPicPr>
        <p:blipFill>
          <a:blip r:embed="rId3" cstate="print"/>
          <a:srcRect/>
          <a:stretch>
            <a:fillRect/>
          </a:stretch>
        </p:blipFill>
        <p:spPr bwMode="auto">
          <a:xfrm>
            <a:off x="6613376" y="1007988"/>
            <a:ext cx="2046353" cy="3028603"/>
          </a:xfrm>
          <a:prstGeom prst="rect">
            <a:avLst/>
          </a:prstGeom>
        </p:spPr>
        <p:style>
          <a:lnRef idx="2">
            <a:schemeClr val="dk1">
              <a:shade val="50000"/>
            </a:schemeClr>
          </a:lnRef>
          <a:fillRef idx="1">
            <a:schemeClr val="dk1"/>
          </a:fillRef>
          <a:effectRef idx="0">
            <a:schemeClr val="dk1"/>
          </a:effectRef>
          <a:fontRef idx="minor">
            <a:schemeClr val="lt1"/>
          </a:fontRef>
        </p:style>
      </p:pic>
      <p:sp>
        <p:nvSpPr>
          <p:cNvPr id="17" name="16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4" name="Fondo"/>
          <p:cNvGrpSpPr/>
          <p:nvPr/>
        </p:nvGrpSpPr>
        <p:grpSpPr>
          <a:xfrm>
            <a:off x="708720" y="287908"/>
            <a:ext cx="8147280" cy="4464496"/>
            <a:chOff x="708720" y="287908"/>
            <a:chExt cx="8147280" cy="4464496"/>
          </a:xfrm>
        </p:grpSpPr>
        <p:sp>
          <p:nvSpPr>
            <p:cNvPr id="5" name="Fondo"/>
            <p:cNvSpPr/>
            <p:nvPr/>
          </p:nvSpPr>
          <p:spPr>
            <a:xfrm>
              <a:off x="1008000" y="306000"/>
              <a:ext cx="7848000" cy="4428000"/>
            </a:xfrm>
            <a:prstGeom prst="rect">
              <a:avLst/>
            </a:prstGeom>
            <a:solidFill>
              <a:schemeClr val="bg1">
                <a:lumMod val="85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6"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8" name="7 CuadroTexto"/>
          <p:cNvSpPr txBox="1"/>
          <p:nvPr/>
        </p:nvSpPr>
        <p:spPr>
          <a:xfrm>
            <a:off x="1189345" y="431924"/>
            <a:ext cx="622927" cy="4032448"/>
          </a:xfrm>
          <a:prstGeom prst="rect">
            <a:avLst/>
          </a:prstGeom>
        </p:spPr>
        <p:style>
          <a:lnRef idx="3">
            <a:schemeClr val="lt1"/>
          </a:lnRef>
          <a:fillRef idx="1">
            <a:schemeClr val="accent6"/>
          </a:fillRef>
          <a:effectRef idx="1">
            <a:schemeClr val="accent6"/>
          </a:effectRef>
          <a:fontRef idx="minor">
            <a:schemeClr val="lt1"/>
          </a:fontRef>
        </p:style>
        <p:txBody>
          <a:bodyPr vert="wordArtVert" wrap="square" rtlCol="0" anchor="ctr">
            <a:spAutoFit/>
          </a:bodyPr>
          <a:lstStyle/>
          <a:p>
            <a:pPr algn="ctr"/>
            <a:r>
              <a:rPr lang="es-AR" sz="2400" dirty="0"/>
              <a:t>EVOLUCIÓN</a:t>
            </a:r>
            <a:endParaRPr lang="es-MX" sz="2400" dirty="0"/>
          </a:p>
        </p:txBody>
      </p:sp>
      <p:sp>
        <p:nvSpPr>
          <p:cNvPr id="9" name="8 Rectángulo redondeado"/>
          <p:cNvSpPr/>
          <p:nvPr/>
        </p:nvSpPr>
        <p:spPr>
          <a:xfrm>
            <a:off x="2148880" y="719956"/>
            <a:ext cx="2808312" cy="64807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AR" sz="2000" b="1" dirty="0">
                <a:latin typeface="+mj-lt"/>
              </a:rPr>
              <a:t>2005 – Nokia </a:t>
            </a:r>
            <a:r>
              <a:rPr lang="es-AR" sz="2000" b="1" dirty="0" err="1">
                <a:latin typeface="+mj-lt"/>
              </a:rPr>
              <a:t>Tablet</a:t>
            </a:r>
            <a:r>
              <a:rPr lang="es-AR" sz="2000" b="1" dirty="0">
                <a:latin typeface="+mj-lt"/>
              </a:rPr>
              <a:t> 770</a:t>
            </a:r>
            <a:endParaRPr lang="es-MX" sz="2000" b="1" dirty="0">
              <a:latin typeface="+mj-lt"/>
            </a:endParaRPr>
          </a:p>
        </p:txBody>
      </p:sp>
      <p:sp>
        <p:nvSpPr>
          <p:cNvPr id="10" name="9 Rectángulo redondeado"/>
          <p:cNvSpPr/>
          <p:nvPr/>
        </p:nvSpPr>
        <p:spPr>
          <a:xfrm>
            <a:off x="2148880" y="1656060"/>
            <a:ext cx="4320480"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err="1"/>
              <a:t>WiFi</a:t>
            </a:r>
            <a:r>
              <a:rPr lang="es-AR" sz="2800" dirty="0"/>
              <a:t> / Modem / Bluetooth</a:t>
            </a:r>
            <a:endParaRPr lang="es-MX" sz="2800" dirty="0"/>
          </a:p>
        </p:txBody>
      </p:sp>
      <p:sp>
        <p:nvSpPr>
          <p:cNvPr id="11" name="10 Rectángulo redondeado"/>
          <p:cNvSpPr/>
          <p:nvPr/>
        </p:nvSpPr>
        <p:spPr>
          <a:xfrm>
            <a:off x="2148880" y="2304132"/>
            <a:ext cx="4320480"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a:t>Opera</a:t>
            </a:r>
            <a:endParaRPr lang="es-MX" sz="2800" dirty="0"/>
          </a:p>
        </p:txBody>
      </p:sp>
      <p:sp>
        <p:nvSpPr>
          <p:cNvPr id="12" name="11 Rectángulo redondeado"/>
          <p:cNvSpPr/>
          <p:nvPr/>
        </p:nvSpPr>
        <p:spPr>
          <a:xfrm>
            <a:off x="2148880" y="2952204"/>
            <a:ext cx="4320480"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a:t>Macromedia Flash</a:t>
            </a:r>
            <a:endParaRPr lang="es-MX" sz="2800" dirty="0"/>
          </a:p>
        </p:txBody>
      </p:sp>
      <p:sp>
        <p:nvSpPr>
          <p:cNvPr id="13" name="12 Rectángulo redondeado"/>
          <p:cNvSpPr/>
          <p:nvPr/>
        </p:nvSpPr>
        <p:spPr>
          <a:xfrm>
            <a:off x="2148880" y="3600276"/>
            <a:ext cx="4320480" cy="50405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err="1"/>
              <a:t>Gizmo</a:t>
            </a:r>
            <a:endParaRPr lang="es-MX" sz="2800" dirty="0"/>
          </a:p>
        </p:txBody>
      </p:sp>
      <p:sp>
        <p:nvSpPr>
          <p:cNvPr id="14" name="13 Rectángulo redondeado"/>
          <p:cNvSpPr/>
          <p:nvPr/>
        </p:nvSpPr>
        <p:spPr>
          <a:xfrm>
            <a:off x="5101208" y="719956"/>
            <a:ext cx="1368152" cy="64807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AR" sz="2000" dirty="0" err="1">
                <a:latin typeface="+mj-lt"/>
              </a:rPr>
              <a:t>Maemo</a:t>
            </a:r>
            <a:endParaRPr lang="es-AR" sz="2000" dirty="0">
              <a:latin typeface="+mj-lt"/>
            </a:endParaRPr>
          </a:p>
          <a:p>
            <a:pPr algn="ctr"/>
            <a:r>
              <a:rPr lang="es-AR" sz="2000" dirty="0" err="1">
                <a:latin typeface="+mj-lt"/>
              </a:rPr>
              <a:t>Debian</a:t>
            </a:r>
            <a:r>
              <a:rPr lang="es-AR" sz="2000" dirty="0">
                <a:latin typeface="+mj-lt"/>
              </a:rPr>
              <a:t>/X</a:t>
            </a:r>
            <a:endParaRPr lang="es-MX" sz="2000" dirty="0">
              <a:latin typeface="+mj-lt"/>
            </a:endParaRPr>
          </a:p>
        </p:txBody>
      </p:sp>
      <p:pic>
        <p:nvPicPr>
          <p:cNvPr id="73730" name="Picture 2" descr="C:\Users\damdi\OneDrive\Documentos\Informatica General\TP\Sistemas Operativos\nokia_770_internet_tablet_front_1.jpg"/>
          <p:cNvPicPr>
            <a:picLocks noChangeAspect="1" noChangeArrowheads="1"/>
          </p:cNvPicPr>
          <p:nvPr/>
        </p:nvPicPr>
        <p:blipFill>
          <a:blip r:embed="rId4" cstate="print"/>
          <a:srcRect/>
          <a:stretch>
            <a:fillRect/>
          </a:stretch>
        </p:blipFill>
        <p:spPr bwMode="auto">
          <a:xfrm rot="5400000">
            <a:off x="5884886" y="1520454"/>
            <a:ext cx="3456384" cy="1999404"/>
          </a:xfrm>
          <a:prstGeom prst="rect">
            <a:avLst/>
          </a:prstGeom>
        </p:spPr>
        <p:style>
          <a:lnRef idx="2">
            <a:schemeClr val="dk1">
              <a:shade val="50000"/>
            </a:schemeClr>
          </a:lnRef>
          <a:fillRef idx="1">
            <a:schemeClr val="dk1"/>
          </a:fillRef>
          <a:effectRef idx="0">
            <a:schemeClr val="dk1"/>
          </a:effectRef>
          <a:fontRef idx="minor">
            <a:schemeClr val="lt1"/>
          </a:fontRef>
        </p:style>
      </p:pic>
      <p:sp>
        <p:nvSpPr>
          <p:cNvPr id="31" name="30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4" name="Fondo"/>
          <p:cNvGrpSpPr/>
          <p:nvPr/>
        </p:nvGrpSpPr>
        <p:grpSpPr>
          <a:xfrm>
            <a:off x="708720" y="287908"/>
            <a:ext cx="8147280" cy="4464496"/>
            <a:chOff x="708720" y="287908"/>
            <a:chExt cx="8147280" cy="4464496"/>
          </a:xfrm>
        </p:grpSpPr>
        <p:sp>
          <p:nvSpPr>
            <p:cNvPr id="5" name="Fondo"/>
            <p:cNvSpPr/>
            <p:nvPr/>
          </p:nvSpPr>
          <p:spPr>
            <a:xfrm>
              <a:off x="1008000" y="306000"/>
              <a:ext cx="7848000" cy="4428000"/>
            </a:xfrm>
            <a:prstGeom prst="rect">
              <a:avLst/>
            </a:prstGeom>
            <a:solidFill>
              <a:schemeClr val="bg1">
                <a:lumMod val="85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6"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8" name="7 CuadroTexto"/>
          <p:cNvSpPr txBox="1"/>
          <p:nvPr/>
        </p:nvSpPr>
        <p:spPr>
          <a:xfrm>
            <a:off x="1189345" y="431924"/>
            <a:ext cx="622927" cy="4032448"/>
          </a:xfrm>
          <a:prstGeom prst="rect">
            <a:avLst/>
          </a:prstGeom>
        </p:spPr>
        <p:style>
          <a:lnRef idx="3">
            <a:schemeClr val="lt1"/>
          </a:lnRef>
          <a:fillRef idx="1">
            <a:schemeClr val="accent6"/>
          </a:fillRef>
          <a:effectRef idx="1">
            <a:schemeClr val="accent6"/>
          </a:effectRef>
          <a:fontRef idx="minor">
            <a:schemeClr val="lt1"/>
          </a:fontRef>
        </p:style>
        <p:txBody>
          <a:bodyPr vert="wordArtVert" wrap="square" rtlCol="0" anchor="ctr">
            <a:spAutoFit/>
          </a:bodyPr>
          <a:lstStyle/>
          <a:p>
            <a:pPr algn="ctr"/>
            <a:r>
              <a:rPr lang="es-AR" sz="2400" dirty="0"/>
              <a:t>EVOLUCIÓN</a:t>
            </a:r>
            <a:endParaRPr lang="es-MX" sz="2400" dirty="0"/>
          </a:p>
        </p:txBody>
      </p:sp>
      <p:sp>
        <p:nvSpPr>
          <p:cNvPr id="9" name="8 Rectángulo redondeado"/>
          <p:cNvSpPr/>
          <p:nvPr/>
        </p:nvSpPr>
        <p:spPr>
          <a:xfrm>
            <a:off x="2148880" y="719956"/>
            <a:ext cx="2808312" cy="64807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AR" sz="2000" dirty="0">
                <a:latin typeface="+mj-lt"/>
              </a:rPr>
              <a:t>2007 - </a:t>
            </a:r>
            <a:r>
              <a:rPr lang="es-AR" sz="2000" dirty="0" err="1">
                <a:latin typeface="+mj-lt"/>
              </a:rPr>
              <a:t>iPhone</a:t>
            </a:r>
            <a:endParaRPr lang="es-MX" sz="2000" dirty="0">
              <a:latin typeface="+mj-lt"/>
            </a:endParaRPr>
          </a:p>
        </p:txBody>
      </p:sp>
      <p:sp>
        <p:nvSpPr>
          <p:cNvPr id="10" name="9 Rectángulo redondeado"/>
          <p:cNvSpPr/>
          <p:nvPr/>
        </p:nvSpPr>
        <p:spPr>
          <a:xfrm>
            <a:off x="2148880" y="1512044"/>
            <a:ext cx="4320480" cy="100811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err="1"/>
              <a:t>App</a:t>
            </a:r>
            <a:r>
              <a:rPr lang="es-AR" sz="2800" dirty="0"/>
              <a:t> </a:t>
            </a:r>
            <a:r>
              <a:rPr lang="es-AR" sz="2800" dirty="0" err="1"/>
              <a:t>Store</a:t>
            </a:r>
            <a:endParaRPr lang="es-MX" sz="2800" dirty="0"/>
          </a:p>
        </p:txBody>
      </p:sp>
      <p:sp>
        <p:nvSpPr>
          <p:cNvPr id="11" name="10 Rectángulo redondeado"/>
          <p:cNvSpPr/>
          <p:nvPr/>
        </p:nvSpPr>
        <p:spPr>
          <a:xfrm>
            <a:off x="2148880" y="2664172"/>
            <a:ext cx="4320480" cy="108012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err="1"/>
              <a:t>iPhone</a:t>
            </a:r>
            <a:r>
              <a:rPr lang="es-AR" sz="2800" dirty="0"/>
              <a:t> SDK</a:t>
            </a:r>
            <a:endParaRPr lang="es-MX" sz="2800" dirty="0"/>
          </a:p>
        </p:txBody>
      </p:sp>
      <p:sp>
        <p:nvSpPr>
          <p:cNvPr id="14" name="13 Rectángulo redondeado"/>
          <p:cNvSpPr/>
          <p:nvPr/>
        </p:nvSpPr>
        <p:spPr>
          <a:xfrm>
            <a:off x="5101208" y="719956"/>
            <a:ext cx="1368152" cy="64807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AR" sz="1600" dirty="0" err="1">
                <a:latin typeface="+mj-lt"/>
              </a:rPr>
              <a:t>iOS</a:t>
            </a:r>
            <a:endParaRPr lang="es-AR" sz="1600" dirty="0">
              <a:latin typeface="+mj-lt"/>
            </a:endParaRPr>
          </a:p>
          <a:p>
            <a:pPr algn="ctr"/>
            <a:r>
              <a:rPr lang="es-AR" sz="1600" dirty="0">
                <a:latin typeface="+mj-lt"/>
              </a:rPr>
              <a:t>Darwin/OSX</a:t>
            </a:r>
            <a:endParaRPr lang="es-MX" sz="1600" dirty="0">
              <a:latin typeface="+mj-lt"/>
            </a:endParaRPr>
          </a:p>
        </p:txBody>
      </p:sp>
      <p:pic>
        <p:nvPicPr>
          <p:cNvPr id="74754" name="Picture 2" descr="IPhone 6S Rose Gold.png"/>
          <p:cNvPicPr>
            <a:picLocks noChangeAspect="1" noChangeArrowheads="1"/>
          </p:cNvPicPr>
          <p:nvPr/>
        </p:nvPicPr>
        <p:blipFill>
          <a:blip r:embed="rId4" cstate="print"/>
          <a:srcRect/>
          <a:stretch>
            <a:fillRect/>
          </a:stretch>
        </p:blipFill>
        <p:spPr bwMode="auto">
          <a:xfrm>
            <a:off x="6973416" y="1079996"/>
            <a:ext cx="1428750" cy="2828925"/>
          </a:xfrm>
          <a:prstGeom prst="rect">
            <a:avLst/>
          </a:prstGeom>
        </p:spPr>
        <p:style>
          <a:lnRef idx="2">
            <a:schemeClr val="dk1"/>
          </a:lnRef>
          <a:fillRef idx="1">
            <a:schemeClr val="lt1"/>
          </a:fillRef>
          <a:effectRef idx="0">
            <a:schemeClr val="dk1"/>
          </a:effectRef>
          <a:fontRef idx="minor">
            <a:schemeClr val="dk1"/>
          </a:fontRef>
        </p:style>
      </p:pic>
      <p:sp>
        <p:nvSpPr>
          <p:cNvPr id="17" name="16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4" name="Fondo"/>
          <p:cNvGrpSpPr/>
          <p:nvPr/>
        </p:nvGrpSpPr>
        <p:grpSpPr>
          <a:xfrm>
            <a:off x="708720" y="287908"/>
            <a:ext cx="8147280" cy="4464496"/>
            <a:chOff x="708720" y="287908"/>
            <a:chExt cx="8147280" cy="4464496"/>
          </a:xfrm>
        </p:grpSpPr>
        <p:sp>
          <p:nvSpPr>
            <p:cNvPr id="5" name="Fondo"/>
            <p:cNvSpPr/>
            <p:nvPr/>
          </p:nvSpPr>
          <p:spPr>
            <a:xfrm>
              <a:off x="1008000" y="306000"/>
              <a:ext cx="7848000" cy="4428000"/>
            </a:xfrm>
            <a:prstGeom prst="rect">
              <a:avLst/>
            </a:prstGeom>
            <a:solidFill>
              <a:schemeClr val="bg1">
                <a:lumMod val="85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6"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8" name="7 CuadroTexto"/>
          <p:cNvSpPr txBox="1"/>
          <p:nvPr/>
        </p:nvSpPr>
        <p:spPr>
          <a:xfrm>
            <a:off x="1189345" y="431924"/>
            <a:ext cx="622927" cy="4032448"/>
          </a:xfrm>
          <a:prstGeom prst="rect">
            <a:avLst/>
          </a:prstGeom>
        </p:spPr>
        <p:style>
          <a:lnRef idx="3">
            <a:schemeClr val="lt1"/>
          </a:lnRef>
          <a:fillRef idx="1">
            <a:schemeClr val="accent6"/>
          </a:fillRef>
          <a:effectRef idx="1">
            <a:schemeClr val="accent6"/>
          </a:effectRef>
          <a:fontRef idx="minor">
            <a:schemeClr val="lt1"/>
          </a:fontRef>
        </p:style>
        <p:txBody>
          <a:bodyPr vert="wordArtVert" wrap="square" rtlCol="0" anchor="ctr">
            <a:spAutoFit/>
          </a:bodyPr>
          <a:lstStyle/>
          <a:p>
            <a:pPr algn="ctr"/>
            <a:r>
              <a:rPr lang="es-AR" sz="2400" dirty="0"/>
              <a:t>EVOLUCIÓN</a:t>
            </a:r>
            <a:endParaRPr lang="es-MX" sz="2400" dirty="0"/>
          </a:p>
        </p:txBody>
      </p:sp>
      <p:sp>
        <p:nvSpPr>
          <p:cNvPr id="9" name="8 Rectángulo redondeado"/>
          <p:cNvSpPr/>
          <p:nvPr/>
        </p:nvSpPr>
        <p:spPr>
          <a:xfrm>
            <a:off x="2148880" y="719956"/>
            <a:ext cx="2808312" cy="64807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AR" sz="2000" dirty="0">
                <a:latin typeface="+mj-lt"/>
              </a:rPr>
              <a:t>2008 – HTC </a:t>
            </a:r>
            <a:r>
              <a:rPr lang="es-AR" sz="2000" dirty="0" err="1">
                <a:latin typeface="+mj-lt"/>
              </a:rPr>
              <a:t>Dream</a:t>
            </a:r>
            <a:endParaRPr lang="es-MX" sz="2000" dirty="0">
              <a:latin typeface="+mj-lt"/>
            </a:endParaRPr>
          </a:p>
        </p:txBody>
      </p:sp>
      <p:sp>
        <p:nvSpPr>
          <p:cNvPr id="10" name="9 Rectángulo redondeado"/>
          <p:cNvSpPr/>
          <p:nvPr/>
        </p:nvSpPr>
        <p:spPr>
          <a:xfrm>
            <a:off x="2148880" y="1656060"/>
            <a:ext cx="2808312" cy="64807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err="1"/>
              <a:t>Android</a:t>
            </a:r>
            <a:r>
              <a:rPr lang="es-AR" sz="2800" dirty="0"/>
              <a:t> </a:t>
            </a:r>
            <a:r>
              <a:rPr lang="es-AR" sz="2800" dirty="0" err="1"/>
              <a:t>Market</a:t>
            </a:r>
            <a:endParaRPr lang="es-MX" sz="2800" dirty="0"/>
          </a:p>
        </p:txBody>
      </p:sp>
      <p:sp>
        <p:nvSpPr>
          <p:cNvPr id="12" name="11 Rectángulo redondeado"/>
          <p:cNvSpPr/>
          <p:nvPr/>
        </p:nvSpPr>
        <p:spPr>
          <a:xfrm>
            <a:off x="5101208" y="719956"/>
            <a:ext cx="1368152" cy="64807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AR" sz="1600" dirty="0" err="1">
                <a:latin typeface="+mj-lt"/>
              </a:rPr>
              <a:t>Android</a:t>
            </a:r>
            <a:endParaRPr lang="es-AR" sz="1600" dirty="0">
              <a:latin typeface="+mj-lt"/>
            </a:endParaRPr>
          </a:p>
          <a:p>
            <a:pPr algn="ctr"/>
            <a:r>
              <a:rPr lang="es-AR" sz="1600" dirty="0">
                <a:latin typeface="+mj-lt"/>
              </a:rPr>
              <a:t>Unix</a:t>
            </a:r>
            <a:endParaRPr lang="es-MX" sz="1600" dirty="0">
              <a:latin typeface="+mj-lt"/>
            </a:endParaRPr>
          </a:p>
        </p:txBody>
      </p:sp>
      <p:pic>
        <p:nvPicPr>
          <p:cNvPr id="75778" name="Picture 2" descr="http://cdn5.andro4all.com/wp-content/blogs.dir/28/files/2013/07/HTC-Dream-White.jpg"/>
          <p:cNvPicPr>
            <a:picLocks noChangeAspect="1" noChangeArrowheads="1"/>
          </p:cNvPicPr>
          <p:nvPr/>
        </p:nvPicPr>
        <p:blipFill>
          <a:blip r:embed="rId4" cstate="print"/>
          <a:srcRect/>
          <a:stretch>
            <a:fillRect/>
          </a:stretch>
        </p:blipFill>
        <p:spPr bwMode="auto">
          <a:xfrm>
            <a:off x="5173216" y="1656060"/>
            <a:ext cx="3326771" cy="2376264"/>
          </a:xfrm>
          <a:prstGeom prst="rect">
            <a:avLst/>
          </a:prstGeom>
        </p:spPr>
        <p:style>
          <a:lnRef idx="2">
            <a:schemeClr val="dk1"/>
          </a:lnRef>
          <a:fillRef idx="1">
            <a:schemeClr val="lt1"/>
          </a:fillRef>
          <a:effectRef idx="0">
            <a:schemeClr val="dk1"/>
          </a:effectRef>
          <a:fontRef idx="minor">
            <a:schemeClr val="dk1"/>
          </a:fontRef>
        </p:style>
      </p:pic>
      <p:sp>
        <p:nvSpPr>
          <p:cNvPr id="15" name="14 Rectángulo redondeado"/>
          <p:cNvSpPr/>
          <p:nvPr/>
        </p:nvSpPr>
        <p:spPr>
          <a:xfrm>
            <a:off x="2148880" y="2448148"/>
            <a:ext cx="2808312" cy="64807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a:t>GAPPS</a:t>
            </a:r>
            <a:endParaRPr lang="es-MX" sz="2800" dirty="0"/>
          </a:p>
        </p:txBody>
      </p:sp>
      <p:sp>
        <p:nvSpPr>
          <p:cNvPr id="16" name="15 Rectángulo redondeado"/>
          <p:cNvSpPr/>
          <p:nvPr/>
        </p:nvSpPr>
        <p:spPr>
          <a:xfrm>
            <a:off x="2148880" y="3240236"/>
            <a:ext cx="2808312" cy="64807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a:t>Open </a:t>
            </a:r>
            <a:r>
              <a:rPr lang="es-AR" sz="2800" dirty="0" err="1"/>
              <a:t>Source</a:t>
            </a:r>
            <a:endParaRPr lang="es-MX" sz="2800" dirty="0"/>
          </a:p>
        </p:txBody>
      </p:sp>
      <p:sp>
        <p:nvSpPr>
          <p:cNvPr id="17" name="16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1"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12" name="Fondo"/>
          <p:cNvGrpSpPr/>
          <p:nvPr/>
        </p:nvGrpSpPr>
        <p:grpSpPr>
          <a:xfrm>
            <a:off x="708720" y="287908"/>
            <a:ext cx="8147280" cy="4464496"/>
            <a:chOff x="708720" y="287908"/>
            <a:chExt cx="8147280" cy="4464496"/>
          </a:xfrm>
        </p:grpSpPr>
        <p:sp>
          <p:nvSpPr>
            <p:cNvPr id="13" name="Fondo"/>
            <p:cNvSpPr/>
            <p:nvPr/>
          </p:nvSpPr>
          <p:spPr>
            <a:xfrm>
              <a:off x="1008000" y="306000"/>
              <a:ext cx="7848000" cy="4428000"/>
            </a:xfrm>
            <a:prstGeom prst="rect">
              <a:avLst/>
            </a:prstGeom>
            <a:solidFill>
              <a:schemeClr val="bg1">
                <a:lumMod val="85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14"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6" name="15 CuadroTexto"/>
          <p:cNvSpPr txBox="1"/>
          <p:nvPr/>
        </p:nvSpPr>
        <p:spPr>
          <a:xfrm>
            <a:off x="1189345" y="431924"/>
            <a:ext cx="622927" cy="4032448"/>
          </a:xfrm>
          <a:prstGeom prst="rect">
            <a:avLst/>
          </a:prstGeom>
        </p:spPr>
        <p:style>
          <a:lnRef idx="3">
            <a:schemeClr val="lt1"/>
          </a:lnRef>
          <a:fillRef idx="1">
            <a:schemeClr val="accent6"/>
          </a:fillRef>
          <a:effectRef idx="1">
            <a:schemeClr val="accent6"/>
          </a:effectRef>
          <a:fontRef idx="minor">
            <a:schemeClr val="lt1"/>
          </a:fontRef>
        </p:style>
        <p:txBody>
          <a:bodyPr vert="wordArtVert" wrap="square" rtlCol="0" anchor="ctr">
            <a:spAutoFit/>
          </a:bodyPr>
          <a:lstStyle/>
          <a:p>
            <a:pPr algn="ctr"/>
            <a:r>
              <a:rPr lang="es-AR" sz="2400" dirty="0"/>
              <a:t>EVOLUCIÓN</a:t>
            </a:r>
            <a:endParaRPr lang="es-MX" sz="2400" dirty="0"/>
          </a:p>
        </p:txBody>
      </p:sp>
      <p:sp>
        <p:nvSpPr>
          <p:cNvPr id="17" name="16 Rectángulo redondeado"/>
          <p:cNvSpPr/>
          <p:nvPr/>
        </p:nvSpPr>
        <p:spPr>
          <a:xfrm>
            <a:off x="2148880" y="719956"/>
            <a:ext cx="2808312" cy="64807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AR" sz="2000" dirty="0">
                <a:latin typeface="+mj-lt"/>
              </a:rPr>
              <a:t>2015 – Lumia</a:t>
            </a:r>
            <a:endParaRPr lang="es-MX" sz="2000" dirty="0">
              <a:latin typeface="+mj-lt"/>
            </a:endParaRPr>
          </a:p>
        </p:txBody>
      </p:sp>
      <p:sp>
        <p:nvSpPr>
          <p:cNvPr id="18" name="17 Rectángulo redondeado"/>
          <p:cNvSpPr/>
          <p:nvPr/>
        </p:nvSpPr>
        <p:spPr>
          <a:xfrm>
            <a:off x="2148880" y="1656060"/>
            <a:ext cx="4248472" cy="108012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a:t>Universalidad</a:t>
            </a:r>
            <a:endParaRPr lang="es-MX" sz="2800" dirty="0"/>
          </a:p>
        </p:txBody>
      </p:sp>
      <p:sp>
        <p:nvSpPr>
          <p:cNvPr id="19" name="18 Rectángulo redondeado"/>
          <p:cNvSpPr/>
          <p:nvPr/>
        </p:nvSpPr>
        <p:spPr>
          <a:xfrm>
            <a:off x="5101208" y="719956"/>
            <a:ext cx="1368152" cy="64807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AR" sz="1600" dirty="0">
                <a:latin typeface="+mj-lt"/>
              </a:rPr>
              <a:t>Windows 10</a:t>
            </a:r>
          </a:p>
        </p:txBody>
      </p:sp>
      <p:sp>
        <p:nvSpPr>
          <p:cNvPr id="21" name="20 Rectángulo redondeado"/>
          <p:cNvSpPr/>
          <p:nvPr/>
        </p:nvSpPr>
        <p:spPr>
          <a:xfrm>
            <a:off x="2148880" y="3024212"/>
            <a:ext cx="4248472" cy="108012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AR" sz="2800" dirty="0"/>
              <a:t>Continuum</a:t>
            </a:r>
            <a:endParaRPr lang="es-MX" sz="2800" dirty="0"/>
          </a:p>
        </p:txBody>
      </p:sp>
      <p:pic>
        <p:nvPicPr>
          <p:cNvPr id="77826" name="Picture 2" descr="Windows 10 Mobile homescreen.png"/>
          <p:cNvPicPr>
            <a:picLocks noChangeAspect="1" noChangeArrowheads="1"/>
          </p:cNvPicPr>
          <p:nvPr/>
        </p:nvPicPr>
        <p:blipFill>
          <a:blip r:embed="rId4" cstate="print"/>
          <a:srcRect/>
          <a:stretch>
            <a:fillRect/>
          </a:stretch>
        </p:blipFill>
        <p:spPr bwMode="auto">
          <a:xfrm>
            <a:off x="6685384" y="719956"/>
            <a:ext cx="1945432" cy="3456384"/>
          </a:xfrm>
          <a:prstGeom prst="rect">
            <a:avLst/>
          </a:prstGeom>
          <a:noFill/>
        </p:spPr>
      </p:pic>
      <p:sp>
        <p:nvSpPr>
          <p:cNvPr id="24" name="Al menú">
            <a:hlinkClick r:id="rId3" action="ppaction://hlinksldjump" highlightClick="1"/>
          </p:cNvPr>
          <p:cNvSpPr/>
          <p:nvPr/>
        </p:nvSpPr>
        <p:spPr>
          <a:xfrm>
            <a:off x="132656" y="0"/>
            <a:ext cx="8784976" cy="5040313"/>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24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Botón de acción: ir a inicio 19">
            <a:hlinkClick r:id="" action="ppaction://hlinkshowjump?jump=firstslide" highlightClick="1"/>
            <a:extLst>
              <a:ext uri="{FF2B5EF4-FFF2-40B4-BE49-F238E27FC236}">
                <a16:creationId xmlns:a16="http://schemas.microsoft.com/office/drawing/2014/main" xmlns="" id="{BA014318-5DA8-4000-986F-7F3933939701}"/>
              </a:ext>
            </a:extLst>
          </p:cNvPr>
          <p:cNvSpPr/>
          <p:nvPr/>
        </p:nvSpPr>
        <p:spPr>
          <a:xfrm>
            <a:off x="990000" y="4248348"/>
            <a:ext cx="438800" cy="432048"/>
          </a:xfrm>
          <a:prstGeom prst="actionButtonHome">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a:ln w="0"/>
              <a:solidFill>
                <a:schemeClr val="bg1"/>
              </a:solidFill>
              <a:effectLst>
                <a:outerShdw blurRad="38100" dist="19050" dir="2700000" algn="tl" rotWithShape="0">
                  <a:schemeClr val="dk1">
                    <a:alpha val="40000"/>
                  </a:schemeClr>
                </a:outerShdw>
              </a:effectLst>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www.lancetalent.com/blog/wp-content/uploads/07-copia-600x3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6752" y="287908"/>
            <a:ext cx="7776864" cy="446038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Titulo"/>
          <p:cNvSpPr txBox="1"/>
          <p:nvPr/>
        </p:nvSpPr>
        <p:spPr>
          <a:xfrm>
            <a:off x="2580928" y="359916"/>
            <a:ext cx="4968552" cy="707886"/>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s-AR" sz="4000" dirty="0">
                <a:latin typeface="Bauhaus 93" pitchFamily="82" charset="0"/>
              </a:rPr>
              <a:t>Aplicaciones</a:t>
            </a:r>
            <a:endParaRPr lang="es-MX" sz="4000" dirty="0">
              <a:latin typeface="Bauhaus 93" pitchFamily="82" charset="0"/>
            </a:endParaRPr>
          </a:p>
        </p:txBody>
      </p:sp>
      <p:sp>
        <p:nvSpPr>
          <p:cNvPr id="7"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8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ppt_w*0.05"/>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anim calcmode="lin" valueType="num">
                                      <p:cBhvr>
                                        <p:cTn id="9" dur="500" fill="hold"/>
                                        <p:tgtEl>
                                          <p:spTgt spid="3"/>
                                        </p:tgtEl>
                                        <p:attrNameLst>
                                          <p:attrName>ppt_x</p:attrName>
                                        </p:attrNameLst>
                                      </p:cBhvr>
                                      <p:tavLst>
                                        <p:tav tm="0">
                                          <p:val>
                                            <p:strVal val="#ppt_x-.2"/>
                                          </p:val>
                                        </p:tav>
                                        <p:tav tm="100000">
                                          <p:val>
                                            <p:strVal val="#ppt_x"/>
                                          </p:val>
                                        </p:tav>
                                      </p:tavLst>
                                    </p:anim>
                                    <p:anim calcmode="lin" valueType="num">
                                      <p:cBhvr>
                                        <p:cTn id="10" dur="500" fill="hold"/>
                                        <p:tgtEl>
                                          <p:spTgt spid="3"/>
                                        </p:tgtEl>
                                        <p:attrNameLst>
                                          <p:attrName>ppt_y</p:attrName>
                                        </p:attrNameLst>
                                      </p:cBhvr>
                                      <p:tavLst>
                                        <p:tav tm="0">
                                          <p:val>
                                            <p:strVal val="#ppt_y"/>
                                          </p:val>
                                        </p:tav>
                                        <p:tav tm="100000">
                                          <p:val>
                                            <p:strVal val="#ppt_y"/>
                                          </p:val>
                                        </p:tav>
                                      </p:tavLst>
                                    </p:anim>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Fondo"/>
          <p:cNvGrpSpPr/>
          <p:nvPr/>
        </p:nvGrpSpPr>
        <p:grpSpPr>
          <a:xfrm>
            <a:off x="708720" y="287908"/>
            <a:ext cx="8147280" cy="4464496"/>
            <a:chOff x="708720" y="287908"/>
            <a:chExt cx="8147280" cy="4464496"/>
          </a:xfrm>
        </p:grpSpPr>
        <p:sp>
          <p:nvSpPr>
            <p:cNvPr id="2" name="Fondo"/>
            <p:cNvSpPr/>
            <p:nvPr/>
          </p:nvSpPr>
          <p:spPr>
            <a:xfrm>
              <a:off x="1008000" y="306000"/>
              <a:ext cx="7848000" cy="4428000"/>
            </a:xfrm>
            <a:prstGeom prst="rect">
              <a:avLst/>
            </a:prstGeom>
            <a:solidFill>
              <a:schemeClr val="accent3"/>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3"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 name="5 CuadroTexto"/>
          <p:cNvSpPr txBox="1"/>
          <p:nvPr/>
        </p:nvSpPr>
        <p:spPr>
          <a:xfrm>
            <a:off x="3156992" y="503932"/>
            <a:ext cx="3811840" cy="461665"/>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s-AR" sz="2400" dirty="0"/>
              <a:t>Aplicaciones Nativas</a:t>
            </a:r>
            <a:endParaRPr lang="es-MX" sz="2400" dirty="0"/>
          </a:p>
        </p:txBody>
      </p:sp>
      <p:graphicFrame>
        <p:nvGraphicFramePr>
          <p:cNvPr id="7" name="6 Diagrama"/>
          <p:cNvGraphicFramePr/>
          <p:nvPr/>
        </p:nvGraphicFramePr>
        <p:xfrm>
          <a:off x="1284784" y="1152004"/>
          <a:ext cx="7344816" cy="34563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Botón: Inicio">
            <a:hlinkClick r:id="rId8"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1026" name="Picture 2" descr="C:\Users\damdi\OneDrive\Documentos\Informatica General\TP\Aplicaciones\Imagen1.png"/>
          <p:cNvPicPr>
            <a:picLocks noChangeAspect="1" noChangeArrowheads="1"/>
          </p:cNvPicPr>
          <p:nvPr/>
        </p:nvPicPr>
        <p:blipFill>
          <a:blip r:embed="rId9" cstate="print"/>
          <a:srcRect/>
          <a:stretch>
            <a:fillRect/>
          </a:stretch>
        </p:blipFill>
        <p:spPr bwMode="auto">
          <a:xfrm>
            <a:off x="7333456" y="287908"/>
            <a:ext cx="1152128" cy="880098"/>
          </a:xfrm>
          <a:prstGeom prst="rect">
            <a:avLst/>
          </a:prstGeom>
          <a:noFill/>
        </p:spPr>
      </p:pic>
      <p:sp>
        <p:nvSpPr>
          <p:cNvPr id="11" name="10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Fondo"/>
          <p:cNvGrpSpPr/>
          <p:nvPr/>
        </p:nvGrpSpPr>
        <p:grpSpPr>
          <a:xfrm>
            <a:off x="708720" y="287908"/>
            <a:ext cx="8147280" cy="4464496"/>
            <a:chOff x="708720" y="287908"/>
            <a:chExt cx="8147280" cy="4464496"/>
          </a:xfrm>
        </p:grpSpPr>
        <p:sp>
          <p:nvSpPr>
            <p:cNvPr id="3" name="Fondo"/>
            <p:cNvSpPr/>
            <p:nvPr/>
          </p:nvSpPr>
          <p:spPr>
            <a:xfrm>
              <a:off x="1008000" y="306000"/>
              <a:ext cx="7848000" cy="4428000"/>
            </a:xfrm>
            <a:prstGeom prst="rect">
              <a:avLst/>
            </a:prstGeom>
            <a:solidFill>
              <a:schemeClr val="tx1">
                <a:lumMod val="50000"/>
                <a:lumOff val="5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4"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 name="5 CuadroTexto"/>
          <p:cNvSpPr txBox="1"/>
          <p:nvPr/>
        </p:nvSpPr>
        <p:spPr>
          <a:xfrm>
            <a:off x="3156992" y="503932"/>
            <a:ext cx="3811840" cy="461665"/>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s-AR" sz="2400" dirty="0"/>
              <a:t>Aplicaciones Web</a:t>
            </a:r>
            <a:endParaRPr lang="es-MX" sz="2400" dirty="0"/>
          </a:p>
        </p:txBody>
      </p:sp>
      <p:sp>
        <p:nvSpPr>
          <p:cNvPr id="7"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aphicFrame>
        <p:nvGraphicFramePr>
          <p:cNvPr id="9" name="8 Diagrama"/>
          <p:cNvGraphicFramePr/>
          <p:nvPr/>
        </p:nvGraphicFramePr>
        <p:xfrm>
          <a:off x="1284784" y="1152004"/>
          <a:ext cx="7344816" cy="34563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50" name="Picture 2" descr="C:\Users\damdi\OneDrive\Documentos\Informatica General\TP\Aplicaciones\Imagen2.png"/>
          <p:cNvPicPr>
            <a:picLocks noChangeAspect="1" noChangeArrowheads="1"/>
          </p:cNvPicPr>
          <p:nvPr/>
        </p:nvPicPr>
        <p:blipFill>
          <a:blip r:embed="rId9" cstate="print"/>
          <a:srcRect/>
          <a:stretch>
            <a:fillRect/>
          </a:stretch>
        </p:blipFill>
        <p:spPr bwMode="auto">
          <a:xfrm>
            <a:off x="7045424" y="215900"/>
            <a:ext cx="1224136" cy="1339388"/>
          </a:xfrm>
          <a:prstGeom prst="rect">
            <a:avLst/>
          </a:prstGeom>
          <a:noFill/>
        </p:spPr>
      </p:pic>
      <p:sp>
        <p:nvSpPr>
          <p:cNvPr id="13" name="12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Fondo"/>
          <p:cNvGrpSpPr/>
          <p:nvPr/>
        </p:nvGrpSpPr>
        <p:grpSpPr>
          <a:xfrm>
            <a:off x="708720" y="287908"/>
            <a:ext cx="8147280" cy="4464496"/>
            <a:chOff x="708720" y="287908"/>
            <a:chExt cx="8147280" cy="4464496"/>
          </a:xfrm>
        </p:grpSpPr>
        <p:sp>
          <p:nvSpPr>
            <p:cNvPr id="3" name="Fondo"/>
            <p:cNvSpPr/>
            <p:nvPr/>
          </p:nvSpPr>
          <p:spPr>
            <a:xfrm>
              <a:off x="1008000" y="306000"/>
              <a:ext cx="7848000" cy="4428000"/>
            </a:xfrm>
            <a:prstGeom prst="rect">
              <a:avLst/>
            </a:prstGeom>
            <a:solidFill>
              <a:schemeClr val="accent3"/>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4"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 name="5 CuadroTexto"/>
          <p:cNvSpPr txBox="1"/>
          <p:nvPr/>
        </p:nvSpPr>
        <p:spPr>
          <a:xfrm>
            <a:off x="3156992" y="503932"/>
            <a:ext cx="3811840" cy="461665"/>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s-AR" sz="2400" dirty="0"/>
              <a:t>Aplicaciones Híbridas</a:t>
            </a:r>
            <a:endParaRPr lang="es-MX" sz="2400" dirty="0"/>
          </a:p>
        </p:txBody>
      </p:sp>
      <p:sp>
        <p:nvSpPr>
          <p:cNvPr id="7"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aphicFrame>
        <p:nvGraphicFramePr>
          <p:cNvPr id="12" name="11 Diagrama"/>
          <p:cNvGraphicFramePr/>
          <p:nvPr/>
        </p:nvGraphicFramePr>
        <p:xfrm>
          <a:off x="5533256" y="1152004"/>
          <a:ext cx="3168352" cy="34563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8 Diagrama"/>
          <p:cNvGraphicFramePr/>
          <p:nvPr/>
        </p:nvGraphicFramePr>
        <p:xfrm>
          <a:off x="1212776" y="1152004"/>
          <a:ext cx="3168352" cy="345638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3074" name="Picture 2" descr="C:\Users\damdi\OneDrive\Documentos\Informatica General\TP\Aplicaciones\Imagen3.png"/>
          <p:cNvPicPr>
            <a:picLocks noChangeAspect="1" noChangeArrowheads="1"/>
          </p:cNvPicPr>
          <p:nvPr/>
        </p:nvPicPr>
        <p:blipFill>
          <a:blip r:embed="rId14" cstate="print"/>
          <a:srcRect/>
          <a:stretch>
            <a:fillRect/>
          </a:stretch>
        </p:blipFill>
        <p:spPr bwMode="auto">
          <a:xfrm>
            <a:off x="3949080" y="1007988"/>
            <a:ext cx="1970087" cy="2211387"/>
          </a:xfrm>
          <a:prstGeom prst="rect">
            <a:avLst/>
          </a:prstGeom>
          <a:noFill/>
        </p:spPr>
      </p:pic>
      <p:sp>
        <p:nvSpPr>
          <p:cNvPr id="13" name="Botón: Inicio">
            <a:hlinkClick r:id="rId3" action="ppaction://hlinksldjump" highlightClick="1"/>
          </p:cNvPr>
          <p:cNvSpPr/>
          <p:nvPr/>
        </p:nvSpPr>
        <p:spPr>
          <a:xfrm>
            <a:off x="9286056" y="24565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Botón: Anterior">
            <a:hlinkClick r:id="" action="ppaction://hlinkshowjump?jump=previousslide" highlightClick="1"/>
          </p:cNvPr>
          <p:cNvSpPr/>
          <p:nvPr/>
        </p:nvSpPr>
        <p:spPr>
          <a:xfrm>
            <a:off x="9286056" y="41127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 name="Al menú">
            <a:hlinkClick r:id="rId3" action="ppaction://hlinksldjump" highlightClick="1"/>
          </p:cNvPr>
          <p:cNvSpPr/>
          <p:nvPr/>
        </p:nvSpPr>
        <p:spPr>
          <a:xfrm>
            <a:off x="132656" y="0"/>
            <a:ext cx="8784976" cy="5040313"/>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15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congresomovil.com/blog/wp-content/uploads/2015/04/ComparativasApp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20" y="215900"/>
            <a:ext cx="8170912" cy="4596138"/>
          </a:xfrm>
          <a:prstGeom prst="rect">
            <a:avLst/>
          </a:prstGeom>
          <a:noFill/>
          <a:extLst>
            <a:ext uri="{909E8E84-426E-40DD-AFC4-6F175D3DCCD1}">
              <a14:hiddenFill xmlns:a14="http://schemas.microsoft.com/office/drawing/2010/main">
                <a:solidFill>
                  <a:srgbClr val="FFFFFF"/>
                </a:solidFill>
              </a14:hiddenFill>
            </a:ext>
          </a:extLst>
        </p:spPr>
      </p:pic>
      <p:sp>
        <p:nvSpPr>
          <p:cNvPr id="3" name="Botón de acción: ir a inicio 2">
            <a:hlinkClick r:id="" action="ppaction://hlinkshowjump?jump=firstslide" highlightClick="1"/>
            <a:extLst>
              <a:ext uri="{FF2B5EF4-FFF2-40B4-BE49-F238E27FC236}">
                <a16:creationId xmlns:a16="http://schemas.microsoft.com/office/drawing/2014/main" xmlns="" id="{D097B481-8457-4A53-8705-0D455210B591}"/>
              </a:ext>
            </a:extLst>
          </p:cNvPr>
          <p:cNvSpPr/>
          <p:nvPr/>
        </p:nvSpPr>
        <p:spPr>
          <a:xfrm>
            <a:off x="990000" y="4248348"/>
            <a:ext cx="438800" cy="432048"/>
          </a:xfrm>
          <a:prstGeom prst="actionButtonHome">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27615376"/>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ndo"/>
          <p:cNvSpPr/>
          <p:nvPr/>
        </p:nvSpPr>
        <p:spPr>
          <a:xfrm>
            <a:off x="1008000" y="324000"/>
            <a:ext cx="7776000" cy="4388400"/>
          </a:xfrm>
          <a:prstGeom prst="rect">
            <a:avLst/>
          </a:prstGeom>
          <a:solidFill>
            <a:srgbClr val="EBE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 name="Botonera"/>
          <p:cNvGrpSpPr/>
          <p:nvPr/>
        </p:nvGrpSpPr>
        <p:grpSpPr>
          <a:xfrm>
            <a:off x="9133656" y="2304132"/>
            <a:ext cx="360040" cy="2016224"/>
            <a:chOff x="9133656" y="2304132"/>
            <a:chExt cx="360040" cy="2016224"/>
          </a:xfrm>
        </p:grpSpPr>
        <p:sp>
          <p:nvSpPr>
            <p:cNvPr id="4"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5122" name="Picture 2" descr="C:\Users\damdi\OneDrive\Documentos\Informatica General\TP\Historia\imagenes\La-historia-del-Telefono-Celular_clip_image006.jpg"/>
          <p:cNvPicPr>
            <a:picLocks noChangeAspect="1" noChangeArrowheads="1"/>
          </p:cNvPicPr>
          <p:nvPr/>
        </p:nvPicPr>
        <p:blipFill>
          <a:blip r:embed="rId4" cstate="print">
            <a:duotone>
              <a:prstClr val="black"/>
              <a:srgbClr val="D9C3A5">
                <a:tint val="50000"/>
                <a:satMod val="180000"/>
              </a:srgbClr>
            </a:duotone>
          </a:blip>
          <a:srcRect/>
          <a:stretch>
            <a:fillRect/>
          </a:stretch>
        </p:blipFill>
        <p:spPr bwMode="auto">
          <a:xfrm>
            <a:off x="1140768" y="1656060"/>
            <a:ext cx="3491298" cy="2304256"/>
          </a:xfrm>
          <a:prstGeom prst="rect">
            <a:avLst/>
          </a:prstGeom>
          <a:noFill/>
          <a:effectLst>
            <a:outerShdw blurRad="50800" dist="38100" dir="10800000" algn="r" rotWithShape="0">
              <a:prstClr val="black">
                <a:alpha val="40000"/>
              </a:prstClr>
            </a:outerShdw>
          </a:effectLst>
        </p:spPr>
      </p:pic>
      <p:sp>
        <p:nvSpPr>
          <p:cNvPr id="6" name="Titulo"/>
          <p:cNvSpPr txBox="1"/>
          <p:nvPr/>
        </p:nvSpPr>
        <p:spPr>
          <a:xfrm>
            <a:off x="3301008" y="431924"/>
            <a:ext cx="3528392" cy="461665"/>
          </a:xfrm>
          <a:prstGeom prst="rect">
            <a:avLst/>
          </a:prstGeom>
          <a:noFill/>
        </p:spPr>
        <p:txBody>
          <a:bodyPr wrap="square" rtlCol="0">
            <a:spAutoFit/>
          </a:bodyPr>
          <a:lstStyle/>
          <a:p>
            <a:r>
              <a:rPr lang="es-AR" sz="2400" dirty="0">
                <a:solidFill>
                  <a:srgbClr val="716363"/>
                </a:solidFill>
                <a:latin typeface="Bauhaus 93" pitchFamily="82" charset="0"/>
              </a:rPr>
              <a:t>Década de los ’50 y ‘60</a:t>
            </a:r>
            <a:endParaRPr lang="es-MX" sz="2400" dirty="0">
              <a:solidFill>
                <a:srgbClr val="716363"/>
              </a:solidFill>
              <a:latin typeface="Bauhaus 93" pitchFamily="82" charset="0"/>
            </a:endParaRPr>
          </a:p>
        </p:txBody>
      </p:sp>
      <p:grpSp>
        <p:nvGrpSpPr>
          <p:cNvPr id="13" name="12 Grupo"/>
          <p:cNvGrpSpPr/>
          <p:nvPr/>
        </p:nvGrpSpPr>
        <p:grpSpPr>
          <a:xfrm>
            <a:off x="5317232" y="1224012"/>
            <a:ext cx="2952328" cy="568679"/>
            <a:chOff x="0" y="0"/>
            <a:chExt cx="4752528" cy="1901011"/>
          </a:xfrm>
        </p:grpSpPr>
        <p:sp>
          <p:nvSpPr>
            <p:cNvPr id="14" name="13 Cheurón"/>
            <p:cNvSpPr/>
            <p:nvPr/>
          </p:nvSpPr>
          <p:spPr>
            <a:xfrm>
              <a:off x="0" y="0"/>
              <a:ext cx="4752528" cy="1901011"/>
            </a:xfrm>
            <a:prstGeom prst="chevron">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s-AR" dirty="0"/>
                <a:t>Motorola PT-300</a:t>
              </a:r>
              <a:endParaRPr lang="es-MX" dirty="0"/>
            </a:p>
          </p:txBody>
        </p:sp>
        <p:sp>
          <p:nvSpPr>
            <p:cNvPr id="15" name="Cheurón 4"/>
            <p:cNvSpPr/>
            <p:nvPr/>
          </p:nvSpPr>
          <p:spPr>
            <a:xfrm>
              <a:off x="950506" y="0"/>
              <a:ext cx="2851517" cy="19010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endParaRPr lang="es-MX" sz="6500" kern="1200" dirty="0"/>
            </a:p>
          </p:txBody>
        </p:sp>
      </p:grpSp>
      <p:grpSp>
        <p:nvGrpSpPr>
          <p:cNvPr id="21" name="20 Grupo"/>
          <p:cNvGrpSpPr/>
          <p:nvPr/>
        </p:nvGrpSpPr>
        <p:grpSpPr>
          <a:xfrm flipH="1">
            <a:off x="5245224" y="1872084"/>
            <a:ext cx="3024336" cy="568679"/>
            <a:chOff x="0" y="0"/>
            <a:chExt cx="4752528" cy="1901011"/>
          </a:xfrm>
        </p:grpSpPr>
        <p:sp>
          <p:nvSpPr>
            <p:cNvPr id="22" name="21 Cheurón"/>
            <p:cNvSpPr/>
            <p:nvPr/>
          </p:nvSpPr>
          <p:spPr>
            <a:xfrm>
              <a:off x="0" y="0"/>
              <a:ext cx="4752528" cy="1901011"/>
            </a:xfrm>
            <a:prstGeom prst="chevron">
              <a:avLst/>
            </a:prstGeom>
            <a:solidFill>
              <a:srgbClr val="0066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s-AR" dirty="0"/>
                <a:t>Funciona conectado a un automóvil.</a:t>
              </a:r>
              <a:endParaRPr lang="es-MX" dirty="0"/>
            </a:p>
          </p:txBody>
        </p:sp>
        <p:sp>
          <p:nvSpPr>
            <p:cNvPr id="23" name="Cheurón 4"/>
            <p:cNvSpPr/>
            <p:nvPr/>
          </p:nvSpPr>
          <p:spPr>
            <a:xfrm>
              <a:off x="950506" y="0"/>
              <a:ext cx="2851517" cy="19010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endParaRPr lang="es-MX" sz="6500" kern="1200" dirty="0"/>
            </a:p>
          </p:txBody>
        </p:sp>
      </p:grpSp>
      <p:grpSp>
        <p:nvGrpSpPr>
          <p:cNvPr id="24" name="23 Grupo"/>
          <p:cNvGrpSpPr/>
          <p:nvPr/>
        </p:nvGrpSpPr>
        <p:grpSpPr>
          <a:xfrm flipH="1">
            <a:off x="5245224" y="2520156"/>
            <a:ext cx="3024336" cy="568679"/>
            <a:chOff x="0" y="0"/>
            <a:chExt cx="4752528" cy="1901011"/>
          </a:xfrm>
        </p:grpSpPr>
        <p:sp>
          <p:nvSpPr>
            <p:cNvPr id="25" name="24 Cheurón"/>
            <p:cNvSpPr/>
            <p:nvPr/>
          </p:nvSpPr>
          <p:spPr>
            <a:xfrm>
              <a:off x="0" y="0"/>
              <a:ext cx="4752528" cy="1901011"/>
            </a:xfrm>
            <a:prstGeom prst="chevron">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s-AR" dirty="0"/>
                <a:t>Muy costoso.</a:t>
              </a:r>
              <a:endParaRPr lang="es-MX" dirty="0"/>
            </a:p>
          </p:txBody>
        </p:sp>
        <p:sp>
          <p:nvSpPr>
            <p:cNvPr id="26" name="Cheurón 4"/>
            <p:cNvSpPr/>
            <p:nvPr/>
          </p:nvSpPr>
          <p:spPr>
            <a:xfrm>
              <a:off x="950506" y="0"/>
              <a:ext cx="2851517" cy="19010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endParaRPr lang="es-MX" sz="6500" kern="1200" dirty="0"/>
            </a:p>
          </p:txBody>
        </p:sp>
      </p:grpSp>
      <p:grpSp>
        <p:nvGrpSpPr>
          <p:cNvPr id="27" name="26 Grupo"/>
          <p:cNvGrpSpPr/>
          <p:nvPr/>
        </p:nvGrpSpPr>
        <p:grpSpPr>
          <a:xfrm flipH="1">
            <a:off x="5245224" y="3168228"/>
            <a:ext cx="3024336" cy="568679"/>
            <a:chOff x="0" y="0"/>
            <a:chExt cx="4752528" cy="1901011"/>
          </a:xfrm>
        </p:grpSpPr>
        <p:sp>
          <p:nvSpPr>
            <p:cNvPr id="28" name="27 Cheurón"/>
            <p:cNvSpPr/>
            <p:nvPr/>
          </p:nvSpPr>
          <p:spPr>
            <a:xfrm>
              <a:off x="0" y="0"/>
              <a:ext cx="4752528" cy="1901011"/>
            </a:xfrm>
            <a:prstGeom prst="chevron">
              <a:avLst/>
            </a:prstGeom>
            <a:solidFill>
              <a:srgbClr val="92D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s-AR" dirty="0"/>
                <a:t>Pocos usuarios.</a:t>
              </a:r>
              <a:endParaRPr lang="es-MX" dirty="0"/>
            </a:p>
          </p:txBody>
        </p:sp>
        <p:sp>
          <p:nvSpPr>
            <p:cNvPr id="29" name="Cheurón 4"/>
            <p:cNvSpPr/>
            <p:nvPr/>
          </p:nvSpPr>
          <p:spPr>
            <a:xfrm>
              <a:off x="950506" y="0"/>
              <a:ext cx="2851517" cy="19010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endParaRPr lang="es-MX" sz="6500" kern="1200" dirty="0"/>
            </a:p>
          </p:txBody>
        </p:sp>
      </p:grpSp>
      <p:grpSp>
        <p:nvGrpSpPr>
          <p:cNvPr id="30" name="29 Grupo"/>
          <p:cNvGrpSpPr/>
          <p:nvPr/>
        </p:nvGrpSpPr>
        <p:grpSpPr>
          <a:xfrm flipH="1">
            <a:off x="5245224" y="3816300"/>
            <a:ext cx="3024336" cy="568679"/>
            <a:chOff x="0" y="0"/>
            <a:chExt cx="4752528" cy="1901011"/>
          </a:xfrm>
        </p:grpSpPr>
        <p:sp>
          <p:nvSpPr>
            <p:cNvPr id="31" name="30 Cheurón"/>
            <p:cNvSpPr/>
            <p:nvPr/>
          </p:nvSpPr>
          <p:spPr>
            <a:xfrm>
              <a:off x="0" y="0"/>
              <a:ext cx="4752528" cy="1901011"/>
            </a:xfrm>
            <a:prstGeom prst="chevron">
              <a:avLst/>
            </a:prstGeom>
            <a:solidFill>
              <a:srgbClr val="CCCC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s-AR" dirty="0"/>
                <a:t>Poco alcance.</a:t>
              </a:r>
              <a:endParaRPr lang="es-MX" dirty="0"/>
            </a:p>
          </p:txBody>
        </p:sp>
        <p:sp>
          <p:nvSpPr>
            <p:cNvPr id="32" name="Cheurón 4"/>
            <p:cNvSpPr/>
            <p:nvPr/>
          </p:nvSpPr>
          <p:spPr>
            <a:xfrm>
              <a:off x="950506" y="0"/>
              <a:ext cx="2851517" cy="19010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endParaRPr lang="es-MX" sz="6500" kern="1200" dirty="0"/>
            </a:p>
          </p:txBody>
        </p:sp>
      </p:grpSp>
      <p:cxnSp>
        <p:nvCxnSpPr>
          <p:cNvPr id="33"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34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ppt_w*0.05"/>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anim calcmode="lin" valueType="num">
                                      <p:cBhvr>
                                        <p:cTn id="9" dur="500" fill="hold"/>
                                        <p:tgtEl>
                                          <p:spTgt spid="6"/>
                                        </p:tgtEl>
                                        <p:attrNameLst>
                                          <p:attrName>ppt_x</p:attrName>
                                        </p:attrNameLst>
                                      </p:cBhvr>
                                      <p:tavLst>
                                        <p:tav tm="0">
                                          <p:val>
                                            <p:strVal val="#ppt_x-.2"/>
                                          </p:val>
                                        </p:tav>
                                        <p:tav tm="100000">
                                          <p:val>
                                            <p:strVal val="#ppt_x"/>
                                          </p:val>
                                        </p:tav>
                                      </p:tavLst>
                                    </p:anim>
                                    <p:anim calcmode="lin" valueType="num">
                                      <p:cBhvr>
                                        <p:cTn id="10" dur="500" fill="hold"/>
                                        <p:tgtEl>
                                          <p:spTgt spid="6"/>
                                        </p:tgtEl>
                                        <p:attrNameLst>
                                          <p:attrName>ppt_y</p:attrName>
                                        </p:attrNameLst>
                                      </p:cBhvr>
                                      <p:tavLst>
                                        <p:tav tm="0">
                                          <p:val>
                                            <p:strVal val="#ppt_y"/>
                                          </p:val>
                                        </p:tav>
                                        <p:tav tm="100000">
                                          <p:val>
                                            <p:strVal val="#ppt_y"/>
                                          </p:val>
                                        </p:tav>
                                      </p:tavLst>
                                    </p:anim>
                                    <p:animEffect transition="in" filter="fade">
                                      <p:cBhvr>
                                        <p:cTn id="11" dur="500"/>
                                        <p:tgtEl>
                                          <p:spTgt spid="6"/>
                                        </p:tgtEl>
                                      </p:cBhvr>
                                    </p:animEffect>
                                  </p:childTnLst>
                                </p:cTn>
                              </p:par>
                              <p:par>
                                <p:cTn id="12" presetID="54" presetClass="entr" presetSubtype="0" accel="100000" fill="hold" nodeType="withEffect">
                                  <p:stCondLst>
                                    <p:cond delay="0"/>
                                  </p:stCondLst>
                                  <p:childTnLst>
                                    <p:set>
                                      <p:cBhvr>
                                        <p:cTn id="13" dur="1" fill="hold">
                                          <p:stCondLst>
                                            <p:cond delay="0"/>
                                          </p:stCondLst>
                                        </p:cTn>
                                        <p:tgtEl>
                                          <p:spTgt spid="5122"/>
                                        </p:tgtEl>
                                        <p:attrNameLst>
                                          <p:attrName>style.visibility</p:attrName>
                                        </p:attrNameLst>
                                      </p:cBhvr>
                                      <p:to>
                                        <p:strVal val="visible"/>
                                      </p:to>
                                    </p:set>
                                    <p:anim calcmode="lin" valueType="num">
                                      <p:cBhvr>
                                        <p:cTn id="14" dur="500" fill="hold"/>
                                        <p:tgtEl>
                                          <p:spTgt spid="5122"/>
                                        </p:tgtEl>
                                        <p:attrNameLst>
                                          <p:attrName>ppt_w</p:attrName>
                                        </p:attrNameLst>
                                      </p:cBhvr>
                                      <p:tavLst>
                                        <p:tav tm="0">
                                          <p:val>
                                            <p:strVal val="#ppt_w*0.05"/>
                                          </p:val>
                                        </p:tav>
                                        <p:tav tm="100000">
                                          <p:val>
                                            <p:strVal val="#ppt_w"/>
                                          </p:val>
                                        </p:tav>
                                      </p:tavLst>
                                    </p:anim>
                                    <p:anim calcmode="lin" valueType="num">
                                      <p:cBhvr>
                                        <p:cTn id="15" dur="500" fill="hold"/>
                                        <p:tgtEl>
                                          <p:spTgt spid="5122"/>
                                        </p:tgtEl>
                                        <p:attrNameLst>
                                          <p:attrName>ppt_h</p:attrName>
                                        </p:attrNameLst>
                                      </p:cBhvr>
                                      <p:tavLst>
                                        <p:tav tm="0">
                                          <p:val>
                                            <p:strVal val="#ppt_h"/>
                                          </p:val>
                                        </p:tav>
                                        <p:tav tm="100000">
                                          <p:val>
                                            <p:strVal val="#ppt_h"/>
                                          </p:val>
                                        </p:tav>
                                      </p:tavLst>
                                    </p:anim>
                                    <p:anim calcmode="lin" valueType="num">
                                      <p:cBhvr>
                                        <p:cTn id="16" dur="500" fill="hold"/>
                                        <p:tgtEl>
                                          <p:spTgt spid="5122"/>
                                        </p:tgtEl>
                                        <p:attrNameLst>
                                          <p:attrName>ppt_x</p:attrName>
                                        </p:attrNameLst>
                                      </p:cBhvr>
                                      <p:tavLst>
                                        <p:tav tm="0">
                                          <p:val>
                                            <p:strVal val="#ppt_x-.2"/>
                                          </p:val>
                                        </p:tav>
                                        <p:tav tm="100000">
                                          <p:val>
                                            <p:strVal val="#ppt_x"/>
                                          </p:val>
                                        </p:tav>
                                      </p:tavLst>
                                    </p:anim>
                                    <p:anim calcmode="lin" valueType="num">
                                      <p:cBhvr>
                                        <p:cTn id="17" dur="500" fill="hold"/>
                                        <p:tgtEl>
                                          <p:spTgt spid="5122"/>
                                        </p:tgtEl>
                                        <p:attrNameLst>
                                          <p:attrName>ppt_y</p:attrName>
                                        </p:attrNameLst>
                                      </p:cBhvr>
                                      <p:tavLst>
                                        <p:tav tm="0">
                                          <p:val>
                                            <p:strVal val="#ppt_y"/>
                                          </p:val>
                                        </p:tav>
                                        <p:tav tm="100000">
                                          <p:val>
                                            <p:strVal val="#ppt_y"/>
                                          </p:val>
                                        </p:tav>
                                      </p:tavLst>
                                    </p:anim>
                                    <p:animEffect transition="in" filter="fade">
                                      <p:cBhvr>
                                        <p:cTn id="18" dur="500"/>
                                        <p:tgtEl>
                                          <p:spTgt spid="5122"/>
                                        </p:tgtEl>
                                      </p:cBhvr>
                                    </p:animEffect>
                                  </p:childTnLst>
                                </p:cTn>
                              </p:par>
                            </p:childTnLst>
                          </p:cTn>
                        </p:par>
                        <p:par>
                          <p:cTn id="19" fill="hold">
                            <p:stCondLst>
                              <p:cond delay="500"/>
                            </p:stCondLst>
                            <p:childTnLst>
                              <p:par>
                                <p:cTn id="20" presetID="29"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ppt_x</p:attrName>
                                        </p:attrNameLst>
                                      </p:cBhvr>
                                      <p:tavLst>
                                        <p:tav tm="0">
                                          <p:val>
                                            <p:strVal val="#ppt_x-.2"/>
                                          </p:val>
                                        </p:tav>
                                        <p:tav tm="100000">
                                          <p:val>
                                            <p:strVal val="#ppt_x"/>
                                          </p:val>
                                        </p:tav>
                                      </p:tavLst>
                                    </p:anim>
                                    <p:anim calcmode="lin" valueType="num">
                                      <p:cBhvr>
                                        <p:cTn id="23" dur="1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24" dur="1000"/>
                                        <p:tgtEl>
                                          <p:spTgt spid="13"/>
                                        </p:tgtEl>
                                      </p:cBhvr>
                                    </p:animEffect>
                                  </p:childTnLst>
                                </p:cTn>
                              </p:par>
                            </p:childTnLst>
                          </p:cTn>
                        </p:par>
                        <p:par>
                          <p:cTn id="25" fill="hold">
                            <p:stCondLst>
                              <p:cond delay="1500"/>
                            </p:stCondLst>
                            <p:childTnLst>
                              <p:par>
                                <p:cTn id="26" presetID="18" presetClass="entr" presetSubtype="12"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strips(downLeft)">
                                      <p:cBhvr>
                                        <p:cTn id="28" dur="1000"/>
                                        <p:tgtEl>
                                          <p:spTgt spid="21"/>
                                        </p:tgtEl>
                                      </p:cBhvr>
                                    </p:animEffect>
                                  </p:childTnLst>
                                </p:cTn>
                              </p:par>
                            </p:childTnLst>
                          </p:cTn>
                        </p:par>
                        <p:par>
                          <p:cTn id="29" fill="hold">
                            <p:stCondLst>
                              <p:cond delay="2500"/>
                            </p:stCondLst>
                            <p:childTnLst>
                              <p:par>
                                <p:cTn id="30" presetID="18" presetClass="entr" presetSubtype="12"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strips(downLeft)">
                                      <p:cBhvr>
                                        <p:cTn id="32" dur="1000"/>
                                        <p:tgtEl>
                                          <p:spTgt spid="24"/>
                                        </p:tgtEl>
                                      </p:cBhvr>
                                    </p:animEffect>
                                  </p:childTnLst>
                                </p:cTn>
                              </p:par>
                            </p:childTnLst>
                          </p:cTn>
                        </p:par>
                        <p:par>
                          <p:cTn id="33" fill="hold">
                            <p:stCondLst>
                              <p:cond delay="3500"/>
                            </p:stCondLst>
                            <p:childTnLst>
                              <p:par>
                                <p:cTn id="34" presetID="18" presetClass="entr" presetSubtype="12"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strips(downLeft)">
                                      <p:cBhvr>
                                        <p:cTn id="36" dur="1000"/>
                                        <p:tgtEl>
                                          <p:spTgt spid="27"/>
                                        </p:tgtEl>
                                      </p:cBhvr>
                                    </p:animEffect>
                                  </p:childTnLst>
                                </p:cTn>
                              </p:par>
                            </p:childTnLst>
                          </p:cTn>
                        </p:par>
                        <p:par>
                          <p:cTn id="37" fill="hold">
                            <p:stCondLst>
                              <p:cond delay="4500"/>
                            </p:stCondLst>
                            <p:childTnLst>
                              <p:par>
                                <p:cTn id="38" presetID="18" presetClass="entr" presetSubtype="12" fill="hold"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strips(downLeft)">
                                      <p:cBhvr>
                                        <p:cTn id="40"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damdi\OneDrive\Documentos\Informatica General\TP\Gestos\Screen-Shot-2016-01-31-at-8.04.18-PM.png"/>
          <p:cNvPicPr>
            <a:picLocks noChangeAspect="1" noChangeArrowheads="1"/>
          </p:cNvPicPr>
          <p:nvPr/>
        </p:nvPicPr>
        <p:blipFill>
          <a:blip r:embed="rId3" cstate="print"/>
          <a:srcRect/>
          <a:stretch>
            <a:fillRect/>
          </a:stretch>
        </p:blipFill>
        <p:spPr bwMode="auto">
          <a:xfrm>
            <a:off x="996751" y="287908"/>
            <a:ext cx="7848873" cy="4464496"/>
          </a:xfrm>
          <a:prstGeom prst="rect">
            <a:avLst/>
          </a:prstGeom>
          <a:noFill/>
        </p:spPr>
      </p:pic>
      <p:grpSp>
        <p:nvGrpSpPr>
          <p:cNvPr id="3" name="Fondo"/>
          <p:cNvGrpSpPr/>
          <p:nvPr/>
        </p:nvGrpSpPr>
        <p:grpSpPr>
          <a:xfrm>
            <a:off x="708720" y="287908"/>
            <a:ext cx="8136904" cy="4464496"/>
            <a:chOff x="708720" y="287908"/>
            <a:chExt cx="8136904" cy="4464496"/>
          </a:xfrm>
        </p:grpSpPr>
        <p:cxnSp>
          <p:nvCxnSpPr>
            <p:cNvPr id="5"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0" name="9 Llamada con línea 2 (borde y barra de énfasis)"/>
          <p:cNvSpPr/>
          <p:nvPr/>
        </p:nvSpPr>
        <p:spPr>
          <a:xfrm>
            <a:off x="5965304" y="935980"/>
            <a:ext cx="1656184" cy="648072"/>
          </a:xfrm>
          <a:prstGeom prst="accentBorderCallout2">
            <a:avLst>
              <a:gd name="adj1" fmla="val 18750"/>
              <a:gd name="adj2" fmla="val -8333"/>
              <a:gd name="adj3" fmla="val 18750"/>
              <a:gd name="adj4" fmla="val -16667"/>
              <a:gd name="adj5" fmla="val 222369"/>
              <a:gd name="adj6" fmla="val -74273"/>
            </a:avLst>
          </a:prstGeom>
          <a:gradFill flip="none" rotWithShape="1">
            <a:gsLst>
              <a:gs pos="26000">
                <a:schemeClr val="accent5">
                  <a:alpha val="31000"/>
                </a:schemeClr>
              </a:gs>
              <a:gs pos="100000">
                <a:schemeClr val="accent3">
                  <a:alpha val="24000"/>
                </a:schemeClr>
              </a:gs>
            </a:gsLst>
            <a:lin ang="8100000" scaled="1"/>
            <a:tileRect/>
          </a:gradFill>
          <a:ln>
            <a:gradFill flip="none" rotWithShape="1">
              <a:gsLst>
                <a:gs pos="0">
                  <a:schemeClr val="accent1">
                    <a:tint val="66000"/>
                    <a:satMod val="160000"/>
                  </a:schemeClr>
                </a:gs>
                <a:gs pos="67000">
                  <a:schemeClr val="accent1">
                    <a:tint val="23500"/>
                    <a:satMod val="160000"/>
                    <a:alpha val="0"/>
                  </a:schemeClr>
                </a:gs>
              </a:gsLst>
              <a:lin ang="0" scaled="1"/>
              <a:tileRect/>
            </a:gradFill>
          </a:ln>
        </p:spPr>
        <p:style>
          <a:lnRef idx="2">
            <a:schemeClr val="dk1"/>
          </a:lnRef>
          <a:fillRef idx="1">
            <a:schemeClr val="lt1"/>
          </a:fillRef>
          <a:effectRef idx="0">
            <a:schemeClr val="dk1"/>
          </a:effectRef>
          <a:fontRef idx="minor">
            <a:schemeClr val="dk1"/>
          </a:fontRef>
        </p:style>
        <p:txBody>
          <a:bodyPr rtlCol="0" anchor="ctr"/>
          <a:lstStyle/>
          <a:p>
            <a:pPr algn="ctr"/>
            <a:r>
              <a:rPr lang="es-AR" sz="3200" b="1" dirty="0">
                <a:solidFill>
                  <a:schemeClr val="accent6">
                    <a:lumMod val="75000"/>
                  </a:schemeClr>
                </a:solidFill>
                <a:latin typeface="Arial" pitchFamily="34" charset="0"/>
                <a:cs typeface="Arial" pitchFamily="34" charset="0"/>
              </a:rPr>
              <a:t>Gestos</a:t>
            </a:r>
            <a:endParaRPr lang="es-MX" sz="3200" b="1" dirty="0">
              <a:solidFill>
                <a:schemeClr val="accent6">
                  <a:lumMod val="75000"/>
                </a:schemeClr>
              </a:solidFill>
              <a:latin typeface="Arial" pitchFamily="34" charset="0"/>
              <a:cs typeface="Arial" pitchFamily="34" charset="0"/>
            </a:endParaRPr>
          </a:p>
        </p:txBody>
      </p:sp>
      <p:sp>
        <p:nvSpPr>
          <p:cNvPr id="11" name="Botón: Inicio">
            <a:hlinkClick r:id="rId4"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 name="12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Fondo"/>
          <p:cNvGrpSpPr/>
          <p:nvPr/>
        </p:nvGrpSpPr>
        <p:grpSpPr>
          <a:xfrm>
            <a:off x="708720" y="287908"/>
            <a:ext cx="8147280" cy="4464496"/>
            <a:chOff x="708720" y="287908"/>
            <a:chExt cx="8147280" cy="4464496"/>
          </a:xfrm>
        </p:grpSpPr>
        <p:sp>
          <p:nvSpPr>
            <p:cNvPr id="3" name="Fondo"/>
            <p:cNvSpPr/>
            <p:nvPr/>
          </p:nvSpPr>
          <p:spPr>
            <a:xfrm>
              <a:off x="1008000" y="306000"/>
              <a:ext cx="7848000" cy="4428000"/>
            </a:xfrm>
            <a:prstGeom prst="rect">
              <a:avLst/>
            </a:prstGeom>
            <a:solidFill>
              <a:schemeClr val="accent4">
                <a:lumMod val="75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4"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9" name="8 Diagrama"/>
          <p:cNvGraphicFramePr/>
          <p:nvPr/>
        </p:nvGraphicFramePr>
        <p:xfrm>
          <a:off x="1068760" y="359916"/>
          <a:ext cx="7632848" cy="4320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2" name="Picture 2" descr="C:\Users\damdi\OneDrive\Documentos\Informatica General\TP\Gestos\tap.gif"/>
          <p:cNvPicPr>
            <a:picLocks noChangeAspect="1" noChangeArrowheads="1" noCrop="1"/>
          </p:cNvPicPr>
          <p:nvPr/>
        </p:nvPicPr>
        <p:blipFill>
          <a:blip r:embed="rId7" cstate="print"/>
          <a:srcRect/>
          <a:stretch>
            <a:fillRect/>
          </a:stretch>
        </p:blipFill>
        <p:spPr bwMode="auto">
          <a:xfrm>
            <a:off x="1644824" y="647948"/>
            <a:ext cx="1656184" cy="1398866"/>
          </a:xfrm>
          <a:prstGeom prst="rect">
            <a:avLst/>
          </a:prstGeom>
          <a:noFill/>
        </p:spPr>
      </p:pic>
      <p:pic>
        <p:nvPicPr>
          <p:cNvPr id="5123" name="Picture 3" descr="C:\Users\damdi\OneDrive\Documentos\Informatica General\TP\Gestos\drag.gif"/>
          <p:cNvPicPr>
            <a:picLocks noChangeAspect="1" noChangeArrowheads="1" noCrop="1"/>
          </p:cNvPicPr>
          <p:nvPr/>
        </p:nvPicPr>
        <p:blipFill>
          <a:blip r:embed="rId8" cstate="print"/>
          <a:srcRect/>
          <a:stretch>
            <a:fillRect/>
          </a:stretch>
        </p:blipFill>
        <p:spPr bwMode="auto">
          <a:xfrm>
            <a:off x="3877072" y="647948"/>
            <a:ext cx="2016223" cy="1409946"/>
          </a:xfrm>
          <a:prstGeom prst="rect">
            <a:avLst/>
          </a:prstGeom>
          <a:noFill/>
        </p:spPr>
      </p:pic>
      <p:pic>
        <p:nvPicPr>
          <p:cNvPr id="5124" name="Picture 4" descr="C:\Users\damdi\OneDrive\Documentos\Informatica General\TP\Gestos\pinch spread.gif"/>
          <p:cNvPicPr>
            <a:picLocks noChangeAspect="1" noChangeArrowheads="1" noCrop="1"/>
          </p:cNvPicPr>
          <p:nvPr/>
        </p:nvPicPr>
        <p:blipFill>
          <a:blip r:embed="rId9" cstate="print"/>
          <a:srcRect/>
          <a:stretch>
            <a:fillRect/>
          </a:stretch>
        </p:blipFill>
        <p:spPr bwMode="auto">
          <a:xfrm>
            <a:off x="6325344" y="684000"/>
            <a:ext cx="2088232" cy="1368152"/>
          </a:xfrm>
          <a:prstGeom prst="rect">
            <a:avLst/>
          </a:prstGeom>
          <a:noFill/>
        </p:spPr>
      </p:pic>
      <p:sp>
        <p:nvSpPr>
          <p:cNvPr id="13" name="Botón: Inicio">
            <a:hlinkClick r:id="rId10"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 name="14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Fondo"/>
          <p:cNvGrpSpPr/>
          <p:nvPr/>
        </p:nvGrpSpPr>
        <p:grpSpPr>
          <a:xfrm>
            <a:off x="708720" y="287908"/>
            <a:ext cx="8147280" cy="4464496"/>
            <a:chOff x="708720" y="287908"/>
            <a:chExt cx="8147280" cy="4464496"/>
          </a:xfrm>
        </p:grpSpPr>
        <p:sp>
          <p:nvSpPr>
            <p:cNvPr id="4" name="Fondo"/>
            <p:cNvSpPr/>
            <p:nvPr/>
          </p:nvSpPr>
          <p:spPr>
            <a:xfrm>
              <a:off x="1008000" y="306000"/>
              <a:ext cx="7848000" cy="4428000"/>
            </a:xfrm>
            <a:prstGeom prst="rect">
              <a:avLst/>
            </a:prstGeom>
            <a:solidFill>
              <a:schemeClr val="accent4">
                <a:lumMod val="75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5"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2" name="1 Diagrama"/>
          <p:cNvGraphicFramePr/>
          <p:nvPr/>
        </p:nvGraphicFramePr>
        <p:xfrm>
          <a:off x="1068760" y="359916"/>
          <a:ext cx="7632848"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6" name="Picture 2" descr="C:\Users\damdi\OneDrive\Documentos\Informatica General\TP\Gestos\swipe.gif"/>
          <p:cNvPicPr>
            <a:picLocks noChangeAspect="1" noChangeArrowheads="1" noCrop="1"/>
          </p:cNvPicPr>
          <p:nvPr/>
        </p:nvPicPr>
        <p:blipFill>
          <a:blip r:embed="rId7" cstate="print"/>
          <a:srcRect/>
          <a:stretch>
            <a:fillRect/>
          </a:stretch>
        </p:blipFill>
        <p:spPr bwMode="auto">
          <a:xfrm>
            <a:off x="1428800" y="647948"/>
            <a:ext cx="1897171" cy="1368152"/>
          </a:xfrm>
          <a:prstGeom prst="rect">
            <a:avLst/>
          </a:prstGeom>
          <a:noFill/>
        </p:spPr>
      </p:pic>
      <p:pic>
        <p:nvPicPr>
          <p:cNvPr id="6147" name="Picture 3" descr="C:\Users\damdi\OneDrive\Documentos\Informatica General\TP\Gestos\doubletap.gif"/>
          <p:cNvPicPr>
            <a:picLocks noChangeAspect="1" noChangeArrowheads="1" noCrop="1"/>
          </p:cNvPicPr>
          <p:nvPr/>
        </p:nvPicPr>
        <p:blipFill>
          <a:blip r:embed="rId8" cstate="print"/>
          <a:srcRect/>
          <a:stretch>
            <a:fillRect/>
          </a:stretch>
        </p:blipFill>
        <p:spPr bwMode="auto">
          <a:xfrm>
            <a:off x="3877072" y="647948"/>
            <a:ext cx="1646343" cy="1368152"/>
          </a:xfrm>
          <a:prstGeom prst="rect">
            <a:avLst/>
          </a:prstGeom>
          <a:noFill/>
        </p:spPr>
      </p:pic>
      <p:pic>
        <p:nvPicPr>
          <p:cNvPr id="6148" name="Picture 4" descr="C:\Users\damdi\OneDrive\Documentos\Informatica General\TP\Gestos\holdtouch.gif"/>
          <p:cNvPicPr>
            <a:picLocks noChangeAspect="1" noChangeArrowheads="1" noCrop="1"/>
          </p:cNvPicPr>
          <p:nvPr/>
        </p:nvPicPr>
        <p:blipFill>
          <a:blip r:embed="rId9" cstate="print"/>
          <a:srcRect/>
          <a:stretch>
            <a:fillRect/>
          </a:stretch>
        </p:blipFill>
        <p:spPr bwMode="auto">
          <a:xfrm>
            <a:off x="6541368" y="647948"/>
            <a:ext cx="1512168" cy="1370545"/>
          </a:xfrm>
          <a:prstGeom prst="rect">
            <a:avLst/>
          </a:prstGeom>
          <a:noFill/>
        </p:spPr>
      </p:pic>
      <p:sp>
        <p:nvSpPr>
          <p:cNvPr id="10" name="Botón: Inicio">
            <a:hlinkClick r:id="rId10"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1"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11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Fondo"/>
          <p:cNvGrpSpPr/>
          <p:nvPr/>
        </p:nvGrpSpPr>
        <p:grpSpPr>
          <a:xfrm>
            <a:off x="708720" y="287908"/>
            <a:ext cx="8147280" cy="4464496"/>
            <a:chOff x="708720" y="287908"/>
            <a:chExt cx="8147280" cy="4464496"/>
          </a:xfrm>
        </p:grpSpPr>
        <p:sp>
          <p:nvSpPr>
            <p:cNvPr id="3" name="Fondo"/>
            <p:cNvSpPr/>
            <p:nvPr/>
          </p:nvSpPr>
          <p:spPr>
            <a:xfrm>
              <a:off x="1008000" y="306000"/>
              <a:ext cx="7848000" cy="4428000"/>
            </a:xfrm>
            <a:prstGeom prst="rect">
              <a:avLst/>
            </a:prstGeom>
            <a:solidFill>
              <a:schemeClr val="accent4">
                <a:lumMod val="60000"/>
                <a:lumOff val="4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4"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aphicFrame>
        <p:nvGraphicFramePr>
          <p:cNvPr id="6" name="5 Diagrama"/>
          <p:cNvGraphicFramePr/>
          <p:nvPr/>
        </p:nvGraphicFramePr>
        <p:xfrm>
          <a:off x="1140768" y="1152004"/>
          <a:ext cx="7488832" cy="3528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6 CuadroTexto"/>
          <p:cNvSpPr txBox="1"/>
          <p:nvPr/>
        </p:nvSpPr>
        <p:spPr>
          <a:xfrm>
            <a:off x="3156992" y="431924"/>
            <a:ext cx="3811840" cy="461665"/>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s-AR" sz="2400" dirty="0"/>
              <a:t>Air </a:t>
            </a:r>
            <a:r>
              <a:rPr lang="es-AR" sz="2400" dirty="0" err="1"/>
              <a:t>Gestures</a:t>
            </a:r>
            <a:endParaRPr lang="es-MX" sz="2400" dirty="0"/>
          </a:p>
        </p:txBody>
      </p:sp>
      <p:sp>
        <p:nvSpPr>
          <p:cNvPr id="8" name="Botón: Inicio">
            <a:hlinkClick r:id="rId7"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9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ndo"/>
          <p:cNvSpPr/>
          <p:nvPr/>
        </p:nvSpPr>
        <p:spPr>
          <a:xfrm>
            <a:off x="939900" y="306156"/>
            <a:ext cx="7848000" cy="4428000"/>
          </a:xfrm>
          <a:prstGeom prst="rect">
            <a:avLst/>
          </a:prstGeom>
          <a:solidFill>
            <a:schemeClr val="bg1"/>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11"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5 Conector recto"/>
          <p:cNvCxnSpPr/>
          <p:nvPr/>
        </p:nvCxnSpPr>
        <p:spPr>
          <a:xfrm>
            <a:off x="2652936" y="287908"/>
            <a:ext cx="0" cy="4464496"/>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170" name="Picture 2" descr="C:\Users\damdi\OneDrive\Documentos\Informatica General\TP\Gestos\youtube_search2.png"/>
          <p:cNvPicPr>
            <a:picLocks noChangeAspect="1" noChangeArrowheads="1"/>
          </p:cNvPicPr>
          <p:nvPr/>
        </p:nvPicPr>
        <p:blipFill>
          <a:blip r:embed="rId4" cstate="print"/>
          <a:srcRect/>
          <a:stretch>
            <a:fillRect/>
          </a:stretch>
        </p:blipFill>
        <p:spPr bwMode="auto">
          <a:xfrm>
            <a:off x="996752" y="863972"/>
            <a:ext cx="1512168" cy="428824"/>
          </a:xfrm>
          <a:prstGeom prst="rect">
            <a:avLst/>
          </a:prstGeom>
          <a:noFill/>
        </p:spPr>
      </p:pic>
      <p:pic>
        <p:nvPicPr>
          <p:cNvPr id="7171" name="Picture 3" descr="C:\Users\damdi\OneDrive\Documentos\Informatica General\TP\Gestos\youtube_search1.png"/>
          <p:cNvPicPr>
            <a:picLocks noChangeAspect="1" noChangeArrowheads="1"/>
          </p:cNvPicPr>
          <p:nvPr/>
        </p:nvPicPr>
        <p:blipFill>
          <a:blip r:embed="rId5" cstate="print"/>
          <a:srcRect/>
          <a:stretch>
            <a:fillRect/>
          </a:stretch>
        </p:blipFill>
        <p:spPr bwMode="auto">
          <a:xfrm>
            <a:off x="924744" y="359916"/>
            <a:ext cx="1584176" cy="648072"/>
          </a:xfrm>
          <a:prstGeom prst="rect">
            <a:avLst/>
          </a:prstGeom>
          <a:noFill/>
        </p:spPr>
      </p:pic>
      <p:sp>
        <p:nvSpPr>
          <p:cNvPr id="13" name="12 CuadroTexto"/>
          <p:cNvSpPr txBox="1"/>
          <p:nvPr/>
        </p:nvSpPr>
        <p:spPr>
          <a:xfrm>
            <a:off x="1140768" y="1296020"/>
            <a:ext cx="1512168" cy="1323439"/>
          </a:xfrm>
          <a:prstGeom prst="rect">
            <a:avLst/>
          </a:prstGeom>
          <a:noFill/>
        </p:spPr>
        <p:txBody>
          <a:bodyPr wrap="square" rtlCol="0">
            <a:spAutoFit/>
          </a:bodyPr>
          <a:lstStyle/>
          <a:p>
            <a:r>
              <a:rPr lang="es-AR" sz="1600" dirty="0">
                <a:solidFill>
                  <a:schemeClr val="bg1">
                    <a:lumMod val="65000"/>
                  </a:schemeClr>
                </a:solidFill>
              </a:rPr>
              <a:t>Mi Canal</a:t>
            </a:r>
          </a:p>
          <a:p>
            <a:r>
              <a:rPr lang="es-AR" sz="1600" dirty="0">
                <a:solidFill>
                  <a:schemeClr val="bg1">
                    <a:lumMod val="65000"/>
                  </a:schemeClr>
                </a:solidFill>
              </a:rPr>
              <a:t>Tendencias</a:t>
            </a:r>
          </a:p>
          <a:p>
            <a:r>
              <a:rPr lang="es-AR" sz="1600" dirty="0">
                <a:solidFill>
                  <a:schemeClr val="bg1">
                    <a:lumMod val="65000"/>
                  </a:schemeClr>
                </a:solidFill>
              </a:rPr>
              <a:t>Subscripciones</a:t>
            </a:r>
          </a:p>
          <a:p>
            <a:r>
              <a:rPr lang="es-AR" sz="1600" dirty="0">
                <a:solidFill>
                  <a:schemeClr val="bg1">
                    <a:lumMod val="65000"/>
                  </a:schemeClr>
                </a:solidFill>
              </a:rPr>
              <a:t>Historial</a:t>
            </a:r>
          </a:p>
          <a:p>
            <a:r>
              <a:rPr lang="es-AR" sz="1600" dirty="0">
                <a:solidFill>
                  <a:schemeClr val="bg1">
                    <a:lumMod val="65000"/>
                  </a:schemeClr>
                </a:solidFill>
              </a:rPr>
              <a:t>Ver más tarde</a:t>
            </a:r>
            <a:endParaRPr lang="es-MX" sz="1600" dirty="0">
              <a:solidFill>
                <a:schemeClr val="bg1">
                  <a:lumMod val="65000"/>
                </a:schemeClr>
              </a:solidFill>
            </a:endParaRPr>
          </a:p>
        </p:txBody>
      </p:sp>
      <p:sp>
        <p:nvSpPr>
          <p:cNvPr id="18" name="Botón: Inicio">
            <a:hlinkClick r:id="rId6"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20" name="GESTOS SIN MUSICA MP4.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cstate="print"/>
          <a:stretch>
            <a:fillRect/>
          </a:stretch>
        </p:blipFill>
        <p:spPr>
          <a:xfrm>
            <a:off x="2868960" y="359916"/>
            <a:ext cx="5760640" cy="4320480"/>
          </a:xfrm>
          <a:prstGeom prst="rect">
            <a:avLst/>
          </a:prstGeom>
        </p:spPr>
      </p:pic>
      <p:sp>
        <p:nvSpPr>
          <p:cNvPr id="21" name="20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Botón de acción: ir a inicio 13">
            <a:hlinkClick r:id="" action="ppaction://hlinkshowjump?jump=firstslide" highlightClick="1"/>
            <a:extLst>
              <a:ext uri="{FF2B5EF4-FFF2-40B4-BE49-F238E27FC236}">
                <a16:creationId xmlns:a16="http://schemas.microsoft.com/office/drawing/2014/main" xmlns="" id="{ECEE946D-FE1F-4F2D-93A5-A44FA728EC2F}"/>
              </a:ext>
            </a:extLst>
          </p:cNvPr>
          <p:cNvSpPr/>
          <p:nvPr/>
        </p:nvSpPr>
        <p:spPr>
          <a:xfrm>
            <a:off x="990000" y="4248348"/>
            <a:ext cx="438800" cy="432048"/>
          </a:xfrm>
          <a:prstGeom prst="actionButtonHome">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a:ln w="0"/>
              <a:solidFill>
                <a:schemeClr val="bg1"/>
              </a:solidFill>
              <a:effectLst>
                <a:outerShdw blurRad="38100" dist="19050" dir="2700000" algn="tl" rotWithShape="0">
                  <a:schemeClr val="dk1">
                    <a:alpha val="40000"/>
                  </a:schemeClr>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422"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20"/>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damdi\OneDrive\Documentos\Informatica General\TP\GPS\GPS.png"/>
          <p:cNvPicPr>
            <a:picLocks noChangeAspect="1" noChangeArrowheads="1"/>
          </p:cNvPicPr>
          <p:nvPr/>
        </p:nvPicPr>
        <p:blipFill>
          <a:blip r:embed="rId2" cstate="print"/>
          <a:srcRect/>
          <a:stretch>
            <a:fillRect/>
          </a:stretch>
        </p:blipFill>
        <p:spPr bwMode="auto">
          <a:xfrm>
            <a:off x="990000" y="287908"/>
            <a:ext cx="7783616" cy="4464496"/>
          </a:xfrm>
          <a:prstGeom prst="rect">
            <a:avLst/>
          </a:prstGeom>
          <a:noFill/>
        </p:spPr>
      </p:pic>
      <p:cxnSp>
        <p:nvCxnSpPr>
          <p:cNvPr id="6"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8" name="5 Marcador de contenido"/>
          <p:cNvPicPr>
            <a:picLocks noChangeAspect="1"/>
          </p:cNvPicPr>
          <p:nvPr/>
        </p:nvPicPr>
        <p:blipFill>
          <a:blip r:embed="rId3" cstate="print"/>
          <a:stretch>
            <a:fillRect/>
          </a:stretch>
        </p:blipFill>
        <p:spPr>
          <a:xfrm>
            <a:off x="1140768" y="647948"/>
            <a:ext cx="2232248" cy="1047964"/>
          </a:xfrm>
          <a:prstGeom prst="rect">
            <a:avLst/>
          </a:prstGeom>
        </p:spPr>
      </p:pic>
      <p:sp>
        <p:nvSpPr>
          <p:cNvPr id="9" name="Botón: Inicio">
            <a:hlinkClick r:id="rId4"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1" name="10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Fondo"/>
          <p:cNvGrpSpPr/>
          <p:nvPr/>
        </p:nvGrpSpPr>
        <p:grpSpPr>
          <a:xfrm>
            <a:off x="708720" y="287908"/>
            <a:ext cx="8147280" cy="4464496"/>
            <a:chOff x="708720" y="287908"/>
            <a:chExt cx="8147280" cy="4464496"/>
          </a:xfrm>
        </p:grpSpPr>
        <p:sp>
          <p:nvSpPr>
            <p:cNvPr id="10" name="Fondo"/>
            <p:cNvSpPr/>
            <p:nvPr/>
          </p:nvSpPr>
          <p:spPr>
            <a:xfrm>
              <a:off x="1008000" y="306000"/>
              <a:ext cx="7848000" cy="4428000"/>
            </a:xfrm>
            <a:prstGeom prst="rect">
              <a:avLst/>
            </a:prstGeom>
            <a:solidFill>
              <a:schemeClr val="tx2">
                <a:lumMod val="20000"/>
                <a:lumOff val="8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11"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9218" name="Picture 2" descr="C:\Users\damdi\OneDrive\Documentos\Informatica General\TP\GPS\icon.png"/>
          <p:cNvPicPr>
            <a:picLocks noChangeAspect="1" noChangeArrowheads="1"/>
          </p:cNvPicPr>
          <p:nvPr/>
        </p:nvPicPr>
        <p:blipFill>
          <a:blip r:embed="rId2" cstate="print"/>
          <a:srcRect/>
          <a:stretch>
            <a:fillRect/>
          </a:stretch>
        </p:blipFill>
        <p:spPr bwMode="auto">
          <a:xfrm>
            <a:off x="3156992" y="359916"/>
            <a:ext cx="4248349" cy="4248349"/>
          </a:xfrm>
          <a:prstGeom prst="rect">
            <a:avLst/>
          </a:prstGeom>
          <a:noFill/>
        </p:spPr>
      </p:pic>
      <p:sp>
        <p:nvSpPr>
          <p:cNvPr id="2" name="1 Título"/>
          <p:cNvSpPr txBox="1">
            <a:spLocks/>
          </p:cNvSpPr>
          <p:nvPr/>
        </p:nvSpPr>
        <p:spPr>
          <a:xfrm>
            <a:off x="1932856" y="503933"/>
            <a:ext cx="6120680" cy="792088"/>
          </a:xfrm>
          <a:prstGeom prst="rect">
            <a:avLst/>
          </a:prstGeom>
        </p:spPr>
        <p:style>
          <a:lnRef idx="3">
            <a:schemeClr val="lt1"/>
          </a:lnRef>
          <a:fillRef idx="1">
            <a:schemeClr val="accent2"/>
          </a:fillRef>
          <a:effectRef idx="1">
            <a:schemeClr val="accent2"/>
          </a:effectRef>
          <a:fontRef idx="minor">
            <a:schemeClr val="lt1"/>
          </a:fontRef>
        </p:style>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AR" sz="4400" b="0" i="0" u="none" strike="noStrike" kern="1200" cap="none" spc="0" normalizeH="0" baseline="0" noProof="0" dirty="0">
                <a:ln>
                  <a:noFill/>
                </a:ln>
                <a:solidFill>
                  <a:schemeClr val="lt1"/>
                </a:solidFill>
                <a:effectLst/>
                <a:uLnTx/>
                <a:uFillTx/>
                <a:latin typeface="+mn-lt"/>
                <a:ea typeface="+mn-ea"/>
                <a:cs typeface="+mn-cs"/>
              </a:rPr>
              <a:t> DESCRIPCIÓN DEL GPS</a:t>
            </a:r>
          </a:p>
        </p:txBody>
      </p:sp>
      <p:sp>
        <p:nvSpPr>
          <p:cNvPr id="6" name="5 Rectángulo redondeado"/>
          <p:cNvSpPr/>
          <p:nvPr/>
        </p:nvSpPr>
        <p:spPr>
          <a:xfrm>
            <a:off x="2076872" y="1872084"/>
            <a:ext cx="3744416" cy="43204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r>
              <a:rPr lang="es-AR" dirty="0"/>
              <a:t>Siglas de Global </a:t>
            </a:r>
            <a:r>
              <a:rPr lang="es-AR" dirty="0" err="1"/>
              <a:t>Positioning</a:t>
            </a:r>
            <a:r>
              <a:rPr lang="es-AR" dirty="0"/>
              <a:t> </a:t>
            </a:r>
            <a:r>
              <a:rPr lang="es-AR" dirty="0" err="1"/>
              <a:t>System</a:t>
            </a:r>
            <a:endParaRPr lang="es-MX" dirty="0"/>
          </a:p>
        </p:txBody>
      </p:sp>
      <p:sp>
        <p:nvSpPr>
          <p:cNvPr id="7" name="6 Rectángulo redondeado"/>
          <p:cNvSpPr/>
          <p:nvPr/>
        </p:nvSpPr>
        <p:spPr>
          <a:xfrm>
            <a:off x="2076872" y="2592164"/>
            <a:ext cx="3744000" cy="43204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r>
              <a:rPr lang="es-AR" dirty="0"/>
              <a:t>Determinar la posición de un objeto.</a:t>
            </a:r>
          </a:p>
        </p:txBody>
      </p:sp>
      <p:sp>
        <p:nvSpPr>
          <p:cNvPr id="8" name="7 Rectángulo redondeado"/>
          <p:cNvSpPr/>
          <p:nvPr/>
        </p:nvSpPr>
        <p:spPr>
          <a:xfrm>
            <a:off x="2076872" y="3312244"/>
            <a:ext cx="3744416" cy="4320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r>
              <a:rPr lang="es-AR" dirty="0"/>
              <a:t>Utiliza la </a:t>
            </a:r>
            <a:r>
              <a:rPr lang="es-AR" dirty="0" err="1"/>
              <a:t>trilateración</a:t>
            </a:r>
            <a:endParaRPr lang="es-MX" dirty="0"/>
          </a:p>
        </p:txBody>
      </p:sp>
      <p:sp>
        <p:nvSpPr>
          <p:cNvPr id="13" name="12 Flecha derecha"/>
          <p:cNvSpPr/>
          <p:nvPr/>
        </p:nvSpPr>
        <p:spPr>
          <a:xfrm>
            <a:off x="1572816" y="2592164"/>
            <a:ext cx="360040" cy="432048"/>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MX"/>
          </a:p>
        </p:txBody>
      </p:sp>
      <p:sp>
        <p:nvSpPr>
          <p:cNvPr id="14" name="13 Flecha derecha"/>
          <p:cNvSpPr/>
          <p:nvPr/>
        </p:nvSpPr>
        <p:spPr>
          <a:xfrm>
            <a:off x="1572816" y="1872084"/>
            <a:ext cx="360040" cy="432048"/>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MX"/>
          </a:p>
        </p:txBody>
      </p:sp>
      <p:sp>
        <p:nvSpPr>
          <p:cNvPr id="15" name="14 Flecha derecha"/>
          <p:cNvSpPr/>
          <p:nvPr/>
        </p:nvSpPr>
        <p:spPr>
          <a:xfrm>
            <a:off x="1572816" y="3312244"/>
            <a:ext cx="360040" cy="432048"/>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MX"/>
          </a:p>
        </p:txBody>
      </p:sp>
      <p:sp>
        <p:nvSpPr>
          <p:cNvPr id="17"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 name="18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53" presetClass="entr" presetSubtype="0"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 calcmode="lin" valueType="num">
                                      <p:cBhvr>
                                        <p:cTn id="10" dur="500" fill="hold"/>
                                        <p:tgtEl>
                                          <p:spTgt spid="9218"/>
                                        </p:tgtEl>
                                        <p:attrNameLst>
                                          <p:attrName>ppt_w</p:attrName>
                                        </p:attrNameLst>
                                      </p:cBhvr>
                                      <p:tavLst>
                                        <p:tav tm="0">
                                          <p:val>
                                            <p:fltVal val="0"/>
                                          </p:val>
                                        </p:tav>
                                        <p:tav tm="100000">
                                          <p:val>
                                            <p:strVal val="#ppt_w"/>
                                          </p:val>
                                        </p:tav>
                                      </p:tavLst>
                                    </p:anim>
                                    <p:anim calcmode="lin" valueType="num">
                                      <p:cBhvr>
                                        <p:cTn id="11" dur="500" fill="hold"/>
                                        <p:tgtEl>
                                          <p:spTgt spid="9218"/>
                                        </p:tgtEl>
                                        <p:attrNameLst>
                                          <p:attrName>ppt_h</p:attrName>
                                        </p:attrNameLst>
                                      </p:cBhvr>
                                      <p:tavLst>
                                        <p:tav tm="0">
                                          <p:val>
                                            <p:fltVal val="0"/>
                                          </p:val>
                                        </p:tav>
                                        <p:tav tm="100000">
                                          <p:val>
                                            <p:strVal val="#ppt_h"/>
                                          </p:val>
                                        </p:tav>
                                      </p:tavLst>
                                    </p:anim>
                                    <p:animEffect transition="in" filter="fade">
                                      <p:cBhvr>
                                        <p:cTn id="12" dur="500"/>
                                        <p:tgtEl>
                                          <p:spTgt spid="9218"/>
                                        </p:tgtEl>
                                      </p:cBhvr>
                                    </p:animEffect>
                                  </p:childTnLst>
                                </p:cTn>
                              </p:par>
                            </p:childTnLst>
                          </p:cTn>
                        </p:par>
                        <p:par>
                          <p:cTn id="13" fill="hold">
                            <p:stCondLst>
                              <p:cond delay="500"/>
                            </p:stCondLst>
                            <p:childTnLst>
                              <p:par>
                                <p:cTn id="14" presetID="47"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par>
                                <p:cTn id="19" presetID="54" presetClass="entr" presetSubtype="0" accel="10000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1000" fill="hold"/>
                                        <p:tgtEl>
                                          <p:spTgt spid="14"/>
                                        </p:tgtEl>
                                        <p:attrNameLst>
                                          <p:attrName>ppt_w</p:attrName>
                                        </p:attrNameLst>
                                      </p:cBhvr>
                                      <p:tavLst>
                                        <p:tav tm="0">
                                          <p:val>
                                            <p:strVal val="#ppt_w*0.05"/>
                                          </p:val>
                                        </p:tav>
                                        <p:tav tm="100000">
                                          <p:val>
                                            <p:strVal val="#ppt_w"/>
                                          </p:val>
                                        </p:tav>
                                      </p:tavLst>
                                    </p:anim>
                                    <p:anim calcmode="lin" valueType="num">
                                      <p:cBhvr>
                                        <p:cTn id="22" dur="1000" fill="hold"/>
                                        <p:tgtEl>
                                          <p:spTgt spid="14"/>
                                        </p:tgtEl>
                                        <p:attrNameLst>
                                          <p:attrName>ppt_h</p:attrName>
                                        </p:attrNameLst>
                                      </p:cBhvr>
                                      <p:tavLst>
                                        <p:tav tm="0">
                                          <p:val>
                                            <p:strVal val="#ppt_h"/>
                                          </p:val>
                                        </p:tav>
                                        <p:tav tm="100000">
                                          <p:val>
                                            <p:strVal val="#ppt_h"/>
                                          </p:val>
                                        </p:tav>
                                      </p:tavLst>
                                    </p:anim>
                                    <p:anim calcmode="lin" valueType="num">
                                      <p:cBhvr>
                                        <p:cTn id="23" dur="1000" fill="hold"/>
                                        <p:tgtEl>
                                          <p:spTgt spid="14"/>
                                        </p:tgtEl>
                                        <p:attrNameLst>
                                          <p:attrName>ppt_x</p:attrName>
                                        </p:attrNameLst>
                                      </p:cBhvr>
                                      <p:tavLst>
                                        <p:tav tm="0">
                                          <p:val>
                                            <p:strVal val="#ppt_x-.2"/>
                                          </p:val>
                                        </p:tav>
                                        <p:tav tm="100000">
                                          <p:val>
                                            <p:strVal val="#ppt_x"/>
                                          </p:val>
                                        </p:tav>
                                      </p:tavLst>
                                    </p:anim>
                                    <p:anim calcmode="lin" valueType="num">
                                      <p:cBhvr>
                                        <p:cTn id="24" dur="1000" fill="hold"/>
                                        <p:tgtEl>
                                          <p:spTgt spid="14"/>
                                        </p:tgtEl>
                                        <p:attrNameLst>
                                          <p:attrName>ppt_y</p:attrName>
                                        </p:attrNameLst>
                                      </p:cBhvr>
                                      <p:tavLst>
                                        <p:tav tm="0">
                                          <p:val>
                                            <p:strVal val="#ppt_y"/>
                                          </p:val>
                                        </p:tav>
                                        <p:tav tm="100000">
                                          <p:val>
                                            <p:strVal val="#ppt_y"/>
                                          </p:val>
                                        </p:tav>
                                      </p:tavLst>
                                    </p:anim>
                                    <p:animEffect transition="in" filter="fade">
                                      <p:cBhvr>
                                        <p:cTn id="25" dur="1000"/>
                                        <p:tgtEl>
                                          <p:spTgt spid="14"/>
                                        </p:tgtEl>
                                      </p:cBhvr>
                                    </p:animEffect>
                                  </p:childTnLst>
                                </p:cTn>
                              </p:par>
                            </p:childTnLst>
                          </p:cTn>
                        </p:par>
                        <p:par>
                          <p:cTn id="26" fill="hold">
                            <p:stCondLst>
                              <p:cond delay="1500"/>
                            </p:stCondLst>
                            <p:childTnLst>
                              <p:par>
                                <p:cTn id="27" presetID="47"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54" presetClass="entr" presetSubtype="0" accel="10000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1000" fill="hold"/>
                                        <p:tgtEl>
                                          <p:spTgt spid="13"/>
                                        </p:tgtEl>
                                        <p:attrNameLst>
                                          <p:attrName>ppt_w</p:attrName>
                                        </p:attrNameLst>
                                      </p:cBhvr>
                                      <p:tavLst>
                                        <p:tav tm="0">
                                          <p:val>
                                            <p:strVal val="#ppt_w*0.05"/>
                                          </p:val>
                                        </p:tav>
                                        <p:tav tm="100000">
                                          <p:val>
                                            <p:strVal val="#ppt_w"/>
                                          </p:val>
                                        </p:tav>
                                      </p:tavLst>
                                    </p:anim>
                                    <p:anim calcmode="lin" valueType="num">
                                      <p:cBhvr>
                                        <p:cTn id="35" dur="1000" fill="hold"/>
                                        <p:tgtEl>
                                          <p:spTgt spid="13"/>
                                        </p:tgtEl>
                                        <p:attrNameLst>
                                          <p:attrName>ppt_h</p:attrName>
                                        </p:attrNameLst>
                                      </p:cBhvr>
                                      <p:tavLst>
                                        <p:tav tm="0">
                                          <p:val>
                                            <p:strVal val="#ppt_h"/>
                                          </p:val>
                                        </p:tav>
                                        <p:tav tm="100000">
                                          <p:val>
                                            <p:strVal val="#ppt_h"/>
                                          </p:val>
                                        </p:tav>
                                      </p:tavLst>
                                    </p:anim>
                                    <p:anim calcmode="lin" valueType="num">
                                      <p:cBhvr>
                                        <p:cTn id="36" dur="1000" fill="hold"/>
                                        <p:tgtEl>
                                          <p:spTgt spid="13"/>
                                        </p:tgtEl>
                                        <p:attrNameLst>
                                          <p:attrName>ppt_x</p:attrName>
                                        </p:attrNameLst>
                                      </p:cBhvr>
                                      <p:tavLst>
                                        <p:tav tm="0">
                                          <p:val>
                                            <p:strVal val="#ppt_x-.2"/>
                                          </p:val>
                                        </p:tav>
                                        <p:tav tm="100000">
                                          <p:val>
                                            <p:strVal val="#ppt_x"/>
                                          </p:val>
                                        </p:tav>
                                      </p:tavLst>
                                    </p:anim>
                                    <p:anim calcmode="lin" valueType="num">
                                      <p:cBhvr>
                                        <p:cTn id="37" dur="1000" fill="hold"/>
                                        <p:tgtEl>
                                          <p:spTgt spid="13"/>
                                        </p:tgtEl>
                                        <p:attrNameLst>
                                          <p:attrName>ppt_y</p:attrName>
                                        </p:attrNameLst>
                                      </p:cBhvr>
                                      <p:tavLst>
                                        <p:tav tm="0">
                                          <p:val>
                                            <p:strVal val="#ppt_y"/>
                                          </p:val>
                                        </p:tav>
                                        <p:tav tm="100000">
                                          <p:val>
                                            <p:strVal val="#ppt_y"/>
                                          </p:val>
                                        </p:tav>
                                      </p:tavLst>
                                    </p:anim>
                                    <p:animEffect transition="in" filter="fade">
                                      <p:cBhvr>
                                        <p:cTn id="38" dur="1000"/>
                                        <p:tgtEl>
                                          <p:spTgt spid="13"/>
                                        </p:tgtEl>
                                      </p:cBhvr>
                                    </p:animEffect>
                                  </p:childTnLst>
                                </p:cTn>
                              </p:par>
                            </p:childTnLst>
                          </p:cTn>
                        </p:par>
                        <p:par>
                          <p:cTn id="39" fill="hold">
                            <p:stCondLst>
                              <p:cond delay="2500"/>
                            </p:stCondLst>
                            <p:childTnLst>
                              <p:par>
                                <p:cTn id="40" presetID="47" presetClass="entr" presetSubtype="0"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par>
                                <p:cTn id="45" presetID="54" presetClass="entr" presetSubtype="0" accel="10000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1000" fill="hold"/>
                                        <p:tgtEl>
                                          <p:spTgt spid="15"/>
                                        </p:tgtEl>
                                        <p:attrNameLst>
                                          <p:attrName>ppt_w</p:attrName>
                                        </p:attrNameLst>
                                      </p:cBhvr>
                                      <p:tavLst>
                                        <p:tav tm="0">
                                          <p:val>
                                            <p:strVal val="#ppt_w*0.05"/>
                                          </p:val>
                                        </p:tav>
                                        <p:tav tm="100000">
                                          <p:val>
                                            <p:strVal val="#ppt_w"/>
                                          </p:val>
                                        </p:tav>
                                      </p:tavLst>
                                    </p:anim>
                                    <p:anim calcmode="lin" valueType="num">
                                      <p:cBhvr>
                                        <p:cTn id="48" dur="1000" fill="hold"/>
                                        <p:tgtEl>
                                          <p:spTgt spid="15"/>
                                        </p:tgtEl>
                                        <p:attrNameLst>
                                          <p:attrName>ppt_h</p:attrName>
                                        </p:attrNameLst>
                                      </p:cBhvr>
                                      <p:tavLst>
                                        <p:tav tm="0">
                                          <p:val>
                                            <p:strVal val="#ppt_h"/>
                                          </p:val>
                                        </p:tav>
                                        <p:tav tm="100000">
                                          <p:val>
                                            <p:strVal val="#ppt_h"/>
                                          </p:val>
                                        </p:tav>
                                      </p:tavLst>
                                    </p:anim>
                                    <p:anim calcmode="lin" valueType="num">
                                      <p:cBhvr>
                                        <p:cTn id="49" dur="1000" fill="hold"/>
                                        <p:tgtEl>
                                          <p:spTgt spid="15"/>
                                        </p:tgtEl>
                                        <p:attrNameLst>
                                          <p:attrName>ppt_x</p:attrName>
                                        </p:attrNameLst>
                                      </p:cBhvr>
                                      <p:tavLst>
                                        <p:tav tm="0">
                                          <p:val>
                                            <p:strVal val="#ppt_x-.2"/>
                                          </p:val>
                                        </p:tav>
                                        <p:tav tm="100000">
                                          <p:val>
                                            <p:strVal val="#ppt_x"/>
                                          </p:val>
                                        </p:tav>
                                      </p:tavLst>
                                    </p:anim>
                                    <p:anim calcmode="lin" valueType="num">
                                      <p:cBhvr>
                                        <p:cTn id="50" dur="1000" fill="hold"/>
                                        <p:tgtEl>
                                          <p:spTgt spid="15"/>
                                        </p:tgtEl>
                                        <p:attrNameLst>
                                          <p:attrName>ppt_y</p:attrName>
                                        </p:attrNameLst>
                                      </p:cBhvr>
                                      <p:tavLst>
                                        <p:tav tm="0">
                                          <p:val>
                                            <p:strVal val="#ppt_y"/>
                                          </p:val>
                                        </p:tav>
                                        <p:tav tm="100000">
                                          <p:val>
                                            <p:strVal val="#ppt_y"/>
                                          </p:val>
                                        </p:tav>
                                      </p:tavLst>
                                    </p:anim>
                                    <p:animEffect transition="in" filter="fade">
                                      <p:cBhvr>
                                        <p:cTn id="5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13" grpId="0" animBg="1"/>
      <p:bldP spid="14" grpId="0" animBg="1"/>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Fondo"/>
          <p:cNvGrpSpPr/>
          <p:nvPr/>
        </p:nvGrpSpPr>
        <p:grpSpPr>
          <a:xfrm>
            <a:off x="708720" y="287908"/>
            <a:ext cx="8147280" cy="4464496"/>
            <a:chOff x="708720" y="287908"/>
            <a:chExt cx="8147280" cy="4464496"/>
          </a:xfrm>
        </p:grpSpPr>
        <p:sp>
          <p:nvSpPr>
            <p:cNvPr id="5" name="Fondo"/>
            <p:cNvSpPr/>
            <p:nvPr/>
          </p:nvSpPr>
          <p:spPr>
            <a:xfrm>
              <a:off x="1008000" y="306000"/>
              <a:ext cx="7848000" cy="4428000"/>
            </a:xfrm>
            <a:prstGeom prst="rect">
              <a:avLst/>
            </a:prstGeom>
            <a:solidFill>
              <a:schemeClr val="tx2">
                <a:lumMod val="20000"/>
                <a:lumOff val="8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6"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8" name="Picture 2" descr="C:\Users\damdi\OneDrive\Documentos\Informatica General\TP\GPS\icon.png"/>
          <p:cNvPicPr>
            <a:picLocks noChangeAspect="1" noChangeArrowheads="1"/>
          </p:cNvPicPr>
          <p:nvPr/>
        </p:nvPicPr>
        <p:blipFill>
          <a:blip r:embed="rId2" cstate="print"/>
          <a:srcRect/>
          <a:stretch>
            <a:fillRect/>
          </a:stretch>
        </p:blipFill>
        <p:spPr bwMode="auto">
          <a:xfrm>
            <a:off x="3156992" y="359916"/>
            <a:ext cx="4248349" cy="4248349"/>
          </a:xfrm>
          <a:prstGeom prst="rect">
            <a:avLst/>
          </a:prstGeom>
          <a:noFill/>
        </p:spPr>
      </p:pic>
      <p:graphicFrame>
        <p:nvGraphicFramePr>
          <p:cNvPr id="2" name="1 Diagrama"/>
          <p:cNvGraphicFramePr/>
          <p:nvPr>
            <p:extLst>
              <p:ext uri="{D42A27DB-BD31-4B8C-83A1-F6EECF244321}">
                <p14:modId xmlns:p14="http://schemas.microsoft.com/office/powerpoint/2010/main" val="4009366995"/>
              </p:ext>
            </p:extLst>
          </p:nvPr>
        </p:nvGraphicFramePr>
        <p:xfrm>
          <a:off x="1068760" y="431924"/>
          <a:ext cx="7416824" cy="4176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1 Título"/>
          <p:cNvSpPr txBox="1">
            <a:spLocks/>
          </p:cNvSpPr>
          <p:nvPr/>
        </p:nvSpPr>
        <p:spPr>
          <a:xfrm rot="10800000">
            <a:off x="1140768" y="431924"/>
            <a:ext cx="720080" cy="4176463"/>
          </a:xfrm>
          <a:prstGeom prst="rect">
            <a:avLst/>
          </a:prstGeom>
        </p:spPr>
        <p:style>
          <a:lnRef idx="3">
            <a:schemeClr val="lt1"/>
          </a:lnRef>
          <a:fillRef idx="1">
            <a:schemeClr val="accent2"/>
          </a:fillRef>
          <a:effectRef idx="1">
            <a:schemeClr val="accent2"/>
          </a:effectRef>
          <a:fontRef idx="minor">
            <a:schemeClr val="lt1"/>
          </a:fontRef>
        </p:style>
        <p:txBody>
          <a:bodyPr vert="eaVert">
            <a:normAutofit fontScale="9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AR" sz="4400" b="0" i="0" u="none" strike="noStrike" kern="1200" cap="none" spc="0" normalizeH="0" baseline="0" noProof="0" dirty="0">
                <a:ln>
                  <a:noFill/>
                </a:ln>
                <a:solidFill>
                  <a:schemeClr val="lt1"/>
                </a:solidFill>
                <a:effectLst/>
                <a:uLnTx/>
                <a:uFillTx/>
                <a:latin typeface="+mn-lt"/>
                <a:ea typeface="+mn-ea"/>
                <a:cs typeface="+mn-cs"/>
              </a:rPr>
              <a:t>Historia</a:t>
            </a:r>
          </a:p>
        </p:txBody>
      </p:sp>
      <p:sp>
        <p:nvSpPr>
          <p:cNvPr id="10" name="Botón: Inicio">
            <a:hlinkClick r:id="rId8"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1"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11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9"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800" fill="hold"/>
                                        <p:tgtEl>
                                          <p:spTgt spid="8"/>
                                        </p:tgtEl>
                                        <p:attrNameLst>
                                          <p:attrName>ppt_w</p:attrName>
                                        </p:attrNameLst>
                                      </p:cBhvr>
                                      <p:tavLst>
                                        <p:tav tm="0" fmla="#ppt_w*sin(2.5*pi*$)">
                                          <p:val>
                                            <p:fltVal val="0"/>
                                          </p:val>
                                        </p:tav>
                                        <p:tav tm="100000">
                                          <p:val>
                                            <p:fltVal val="1"/>
                                          </p:val>
                                        </p:tav>
                                      </p:tavLst>
                                    </p:anim>
                                    <p:anim calcmode="lin" valueType="num">
                                      <p:cBhvr>
                                        <p:cTn id="11" dur="2800" fill="hold"/>
                                        <p:tgtEl>
                                          <p:spTgt spid="8"/>
                                        </p:tgtEl>
                                        <p:attrNameLst>
                                          <p:attrName>ppt_h</p:attrName>
                                        </p:attrNameLst>
                                      </p:cBhvr>
                                      <p:tavLst>
                                        <p:tav tm="0">
                                          <p:val>
                                            <p:strVal val="#ppt_h"/>
                                          </p:val>
                                        </p:tav>
                                        <p:tav tm="100000">
                                          <p:val>
                                            <p:strVal val="#ppt_h"/>
                                          </p:val>
                                        </p:tav>
                                      </p:tavLst>
                                    </p:anim>
                                  </p:childTnLst>
                                </p:cTn>
                              </p:par>
                              <p:par>
                                <p:cTn id="12" presetID="22" presetClass="entr" presetSubtype="4" fill="hold" grpId="0" nodeType="withEffect">
                                  <p:stCondLst>
                                    <p:cond delay="1000"/>
                                  </p:stCondLst>
                                  <p:childTnLst>
                                    <p:set>
                                      <p:cBhvr>
                                        <p:cTn id="13" dur="1" fill="hold">
                                          <p:stCondLst>
                                            <p:cond delay="0"/>
                                          </p:stCondLst>
                                        </p:cTn>
                                        <p:tgtEl>
                                          <p:spTgt spid="2">
                                            <p:graphicEl>
                                              <a:dgm id="{2BEED4CD-DD30-483F-B841-D79438FA7347}"/>
                                            </p:graphicEl>
                                          </p:spTgt>
                                        </p:tgtEl>
                                        <p:attrNameLst>
                                          <p:attrName>style.visibility</p:attrName>
                                        </p:attrNameLst>
                                      </p:cBhvr>
                                      <p:to>
                                        <p:strVal val="visible"/>
                                      </p:to>
                                    </p:set>
                                    <p:animEffect transition="in" filter="wipe(down)">
                                      <p:cBhvr>
                                        <p:cTn id="14" dur="500"/>
                                        <p:tgtEl>
                                          <p:spTgt spid="2">
                                            <p:graphicEl>
                                              <a:dgm id="{2BEED4CD-DD30-483F-B841-D79438FA7347}"/>
                                            </p:graphicEl>
                                          </p:spTgt>
                                        </p:tgtEl>
                                      </p:cBhvr>
                                    </p:animEffect>
                                  </p:childTnLst>
                                </p:cTn>
                              </p:par>
                              <p:par>
                                <p:cTn id="15" presetID="22" presetClass="entr" presetSubtype="4" fill="hold" grpId="0" nodeType="withEffect">
                                  <p:stCondLst>
                                    <p:cond delay="1000"/>
                                  </p:stCondLst>
                                  <p:childTnLst>
                                    <p:set>
                                      <p:cBhvr>
                                        <p:cTn id="16" dur="1" fill="hold">
                                          <p:stCondLst>
                                            <p:cond delay="0"/>
                                          </p:stCondLst>
                                        </p:cTn>
                                        <p:tgtEl>
                                          <p:spTgt spid="2">
                                            <p:graphicEl>
                                              <a:dgm id="{C730B2B2-7124-4C7D-9998-3AFF9C022B4C}"/>
                                            </p:graphicEl>
                                          </p:spTgt>
                                        </p:tgtEl>
                                        <p:attrNameLst>
                                          <p:attrName>style.visibility</p:attrName>
                                        </p:attrNameLst>
                                      </p:cBhvr>
                                      <p:to>
                                        <p:strVal val="visible"/>
                                      </p:to>
                                    </p:set>
                                    <p:animEffect transition="in" filter="wipe(down)">
                                      <p:cBhvr>
                                        <p:cTn id="17" dur="500"/>
                                        <p:tgtEl>
                                          <p:spTgt spid="2">
                                            <p:graphicEl>
                                              <a:dgm id="{C730B2B2-7124-4C7D-9998-3AFF9C022B4C}"/>
                                            </p:graphicEl>
                                          </p:spTgt>
                                        </p:tgtEl>
                                      </p:cBhvr>
                                    </p:animEffect>
                                  </p:childTnLst>
                                </p:cTn>
                              </p:par>
                              <p:par>
                                <p:cTn id="18" presetID="22" presetClass="entr" presetSubtype="4" fill="hold" grpId="0" nodeType="withEffect">
                                  <p:stCondLst>
                                    <p:cond delay="1500"/>
                                  </p:stCondLst>
                                  <p:childTnLst>
                                    <p:set>
                                      <p:cBhvr>
                                        <p:cTn id="19" dur="1" fill="hold">
                                          <p:stCondLst>
                                            <p:cond delay="0"/>
                                          </p:stCondLst>
                                        </p:cTn>
                                        <p:tgtEl>
                                          <p:spTgt spid="2">
                                            <p:graphicEl>
                                              <a:dgm id="{6B9BCB88-B9BF-4BF6-A46C-F886F0E7F929}"/>
                                            </p:graphicEl>
                                          </p:spTgt>
                                        </p:tgtEl>
                                        <p:attrNameLst>
                                          <p:attrName>style.visibility</p:attrName>
                                        </p:attrNameLst>
                                      </p:cBhvr>
                                      <p:to>
                                        <p:strVal val="visible"/>
                                      </p:to>
                                    </p:set>
                                    <p:animEffect transition="in" filter="wipe(down)">
                                      <p:cBhvr>
                                        <p:cTn id="20" dur="500"/>
                                        <p:tgtEl>
                                          <p:spTgt spid="2">
                                            <p:graphicEl>
                                              <a:dgm id="{6B9BCB88-B9BF-4BF6-A46C-F886F0E7F929}"/>
                                            </p:graphicEl>
                                          </p:spTgt>
                                        </p:tgtEl>
                                      </p:cBhvr>
                                    </p:animEffect>
                                  </p:childTnLst>
                                </p:cTn>
                              </p:par>
                              <p:par>
                                <p:cTn id="21" presetID="22" presetClass="entr" presetSubtype="4" fill="hold" grpId="0" nodeType="withEffect">
                                  <p:stCondLst>
                                    <p:cond delay="1500"/>
                                  </p:stCondLst>
                                  <p:childTnLst>
                                    <p:set>
                                      <p:cBhvr>
                                        <p:cTn id="22" dur="1" fill="hold">
                                          <p:stCondLst>
                                            <p:cond delay="0"/>
                                          </p:stCondLst>
                                        </p:cTn>
                                        <p:tgtEl>
                                          <p:spTgt spid="2">
                                            <p:graphicEl>
                                              <a:dgm id="{199141F9-3D0C-4290-B5D6-0783452EEE52}"/>
                                            </p:graphicEl>
                                          </p:spTgt>
                                        </p:tgtEl>
                                        <p:attrNameLst>
                                          <p:attrName>style.visibility</p:attrName>
                                        </p:attrNameLst>
                                      </p:cBhvr>
                                      <p:to>
                                        <p:strVal val="visible"/>
                                      </p:to>
                                    </p:set>
                                    <p:animEffect transition="in" filter="wipe(down)">
                                      <p:cBhvr>
                                        <p:cTn id="23" dur="500"/>
                                        <p:tgtEl>
                                          <p:spTgt spid="2">
                                            <p:graphicEl>
                                              <a:dgm id="{199141F9-3D0C-4290-B5D6-0783452EEE52}"/>
                                            </p:graphicEl>
                                          </p:spTgt>
                                        </p:tgtEl>
                                      </p:cBhvr>
                                    </p:animEffect>
                                  </p:childTnLst>
                                </p:cTn>
                              </p:par>
                              <p:par>
                                <p:cTn id="24" presetID="22" presetClass="entr" presetSubtype="4" fill="hold" grpId="0" nodeType="withEffect">
                                  <p:stCondLst>
                                    <p:cond delay="2000"/>
                                  </p:stCondLst>
                                  <p:childTnLst>
                                    <p:set>
                                      <p:cBhvr>
                                        <p:cTn id="25" dur="1" fill="hold">
                                          <p:stCondLst>
                                            <p:cond delay="0"/>
                                          </p:stCondLst>
                                        </p:cTn>
                                        <p:tgtEl>
                                          <p:spTgt spid="2">
                                            <p:graphicEl>
                                              <a:dgm id="{8615B1BC-D96B-48F8-A0D4-BA7C63E54A6C}"/>
                                            </p:graphicEl>
                                          </p:spTgt>
                                        </p:tgtEl>
                                        <p:attrNameLst>
                                          <p:attrName>style.visibility</p:attrName>
                                        </p:attrNameLst>
                                      </p:cBhvr>
                                      <p:to>
                                        <p:strVal val="visible"/>
                                      </p:to>
                                    </p:set>
                                    <p:animEffect transition="in" filter="wipe(down)">
                                      <p:cBhvr>
                                        <p:cTn id="26" dur="500"/>
                                        <p:tgtEl>
                                          <p:spTgt spid="2">
                                            <p:graphicEl>
                                              <a:dgm id="{8615B1BC-D96B-48F8-A0D4-BA7C63E54A6C}"/>
                                            </p:graphicEl>
                                          </p:spTgt>
                                        </p:tgtEl>
                                      </p:cBhvr>
                                    </p:animEffect>
                                  </p:childTnLst>
                                </p:cTn>
                              </p:par>
                              <p:par>
                                <p:cTn id="27" presetID="22" presetClass="entr" presetSubtype="4" fill="hold" grpId="0" nodeType="withEffect">
                                  <p:stCondLst>
                                    <p:cond delay="2000"/>
                                  </p:stCondLst>
                                  <p:childTnLst>
                                    <p:set>
                                      <p:cBhvr>
                                        <p:cTn id="28" dur="1" fill="hold">
                                          <p:stCondLst>
                                            <p:cond delay="0"/>
                                          </p:stCondLst>
                                        </p:cTn>
                                        <p:tgtEl>
                                          <p:spTgt spid="2">
                                            <p:graphicEl>
                                              <a:dgm id="{ABE89141-50F8-43DF-BEB9-66EC5B4CC6B9}"/>
                                            </p:graphicEl>
                                          </p:spTgt>
                                        </p:tgtEl>
                                        <p:attrNameLst>
                                          <p:attrName>style.visibility</p:attrName>
                                        </p:attrNameLst>
                                      </p:cBhvr>
                                      <p:to>
                                        <p:strVal val="visible"/>
                                      </p:to>
                                    </p:set>
                                    <p:animEffect transition="in" filter="wipe(down)">
                                      <p:cBhvr>
                                        <p:cTn id="29" dur="500"/>
                                        <p:tgtEl>
                                          <p:spTgt spid="2">
                                            <p:graphicEl>
                                              <a:dgm id="{ABE89141-50F8-43DF-BEB9-66EC5B4CC6B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Fondo"/>
          <p:cNvGrpSpPr/>
          <p:nvPr/>
        </p:nvGrpSpPr>
        <p:grpSpPr>
          <a:xfrm>
            <a:off x="708720" y="287908"/>
            <a:ext cx="8147280" cy="4464496"/>
            <a:chOff x="708720" y="287908"/>
            <a:chExt cx="8147280" cy="4464496"/>
          </a:xfrm>
        </p:grpSpPr>
        <p:sp>
          <p:nvSpPr>
            <p:cNvPr id="3" name="Fondo"/>
            <p:cNvSpPr/>
            <p:nvPr/>
          </p:nvSpPr>
          <p:spPr>
            <a:xfrm>
              <a:off x="1008000" y="306000"/>
              <a:ext cx="7848000" cy="4428000"/>
            </a:xfrm>
            <a:prstGeom prst="rect">
              <a:avLst/>
            </a:prstGeom>
            <a:solidFill>
              <a:schemeClr val="tx2">
                <a:lumMod val="20000"/>
                <a:lumOff val="8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4"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6" name="Picture 2" descr="C:\Users\damdi\OneDrive\Documentos\Informatica General\TP\GPS\icon.png"/>
          <p:cNvPicPr>
            <a:picLocks noChangeAspect="1" noChangeArrowheads="1"/>
          </p:cNvPicPr>
          <p:nvPr/>
        </p:nvPicPr>
        <p:blipFill>
          <a:blip r:embed="rId2" cstate="print"/>
          <a:srcRect/>
          <a:stretch>
            <a:fillRect/>
          </a:stretch>
        </p:blipFill>
        <p:spPr bwMode="auto">
          <a:xfrm>
            <a:off x="3156992" y="359916"/>
            <a:ext cx="4248349" cy="4248349"/>
          </a:xfrm>
          <a:prstGeom prst="rect">
            <a:avLst/>
          </a:prstGeom>
          <a:noFill/>
        </p:spPr>
      </p:pic>
      <p:graphicFrame>
        <p:nvGraphicFramePr>
          <p:cNvPr id="7" name="6 Diagrama"/>
          <p:cNvGraphicFramePr/>
          <p:nvPr>
            <p:extLst>
              <p:ext uri="{D42A27DB-BD31-4B8C-83A1-F6EECF244321}">
                <p14:modId xmlns:p14="http://schemas.microsoft.com/office/powerpoint/2010/main" val="1070729662"/>
              </p:ext>
            </p:extLst>
          </p:nvPr>
        </p:nvGraphicFramePr>
        <p:xfrm>
          <a:off x="1428800" y="503932"/>
          <a:ext cx="7128792" cy="4176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1 Título"/>
          <p:cNvSpPr txBox="1">
            <a:spLocks/>
          </p:cNvSpPr>
          <p:nvPr/>
        </p:nvSpPr>
        <p:spPr>
          <a:xfrm>
            <a:off x="2436912" y="503932"/>
            <a:ext cx="5256584" cy="648072"/>
          </a:xfrm>
          <a:prstGeom prst="rect">
            <a:avLst/>
          </a:prstGeom>
        </p:spPr>
        <p:style>
          <a:lnRef idx="3">
            <a:schemeClr val="lt1"/>
          </a:lnRef>
          <a:fillRef idx="1">
            <a:schemeClr val="accent2"/>
          </a:fillRef>
          <a:effectRef idx="1">
            <a:schemeClr val="accent2"/>
          </a:effectRef>
          <a:fontRef idx="minor">
            <a:schemeClr val="lt1"/>
          </a:fontRef>
        </p:style>
        <p:txBody>
          <a:bodyPr anchor="ctr">
            <a:normAutofit fontScale="9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AR" sz="4400" b="0" i="0" u="none" strike="noStrike" kern="1200" cap="none" spc="0" normalizeH="0" baseline="0" noProof="0" dirty="0">
                <a:ln>
                  <a:noFill/>
                </a:ln>
                <a:solidFill>
                  <a:schemeClr val="lt1"/>
                </a:solidFill>
                <a:effectLst/>
                <a:uLnTx/>
                <a:uFillTx/>
                <a:latin typeface="+mn-lt"/>
                <a:ea typeface="+mn-ea"/>
                <a:cs typeface="+mn-cs"/>
              </a:rPr>
              <a:t> </a:t>
            </a:r>
            <a:r>
              <a:rPr kumimoji="0" lang="es-AR" sz="3600" b="0" i="0" u="none" strike="noStrike" kern="1200" cap="none" spc="0" normalizeH="0" baseline="0" noProof="0" dirty="0">
                <a:ln>
                  <a:noFill/>
                </a:ln>
                <a:solidFill>
                  <a:schemeClr val="lt1"/>
                </a:solidFill>
                <a:effectLst/>
                <a:uLnTx/>
                <a:uFillTx/>
                <a:latin typeface="+mn-lt"/>
                <a:ea typeface="+mn-ea"/>
                <a:cs typeface="+mn-cs"/>
              </a:rPr>
              <a:t>COMPONENTES</a:t>
            </a:r>
          </a:p>
        </p:txBody>
      </p:sp>
      <p:sp>
        <p:nvSpPr>
          <p:cNvPr id="11" name="Botón: Inicio">
            <a:hlinkClick r:id="rId8"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 name="12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graphicEl>
                                              <a:dgm id="{D2B90B5A-9529-4995-877C-EA4327A13607}"/>
                                            </p:graphicEl>
                                          </p:spTgt>
                                        </p:tgtEl>
                                        <p:attrNameLst>
                                          <p:attrName>style.visibility</p:attrName>
                                        </p:attrNameLst>
                                      </p:cBhvr>
                                      <p:to>
                                        <p:strVal val="visible"/>
                                      </p:to>
                                    </p:set>
                                    <p:animEffect transition="in" filter="fade">
                                      <p:cBhvr>
                                        <p:cTn id="11" dur="500"/>
                                        <p:tgtEl>
                                          <p:spTgt spid="7">
                                            <p:graphicEl>
                                              <a:dgm id="{D2B90B5A-9529-4995-877C-EA4327A13607}"/>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graphicEl>
                                              <a:dgm id="{B6442003-3836-4C90-AA48-E09D2E47B46A}"/>
                                            </p:graphicEl>
                                          </p:spTgt>
                                        </p:tgtEl>
                                        <p:attrNameLst>
                                          <p:attrName>style.visibility</p:attrName>
                                        </p:attrNameLst>
                                      </p:cBhvr>
                                      <p:to>
                                        <p:strVal val="visible"/>
                                      </p:to>
                                    </p:set>
                                    <p:animEffect transition="in" filter="fade">
                                      <p:cBhvr>
                                        <p:cTn id="14" dur="500"/>
                                        <p:tgtEl>
                                          <p:spTgt spid="7">
                                            <p:graphicEl>
                                              <a:dgm id="{B6442003-3836-4C90-AA48-E09D2E47B46A}"/>
                                            </p:graphic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7">
                                            <p:graphicEl>
                                              <a:dgm id="{F424BB1C-DE7F-4168-BFBE-8C0D88D6F043}"/>
                                            </p:graphicEl>
                                          </p:spTgt>
                                        </p:tgtEl>
                                        <p:attrNameLst>
                                          <p:attrName>style.visibility</p:attrName>
                                        </p:attrNameLst>
                                      </p:cBhvr>
                                      <p:to>
                                        <p:strVal val="visible"/>
                                      </p:to>
                                    </p:set>
                                    <p:animEffect transition="in" filter="fade">
                                      <p:cBhvr>
                                        <p:cTn id="18" dur="500"/>
                                        <p:tgtEl>
                                          <p:spTgt spid="7">
                                            <p:graphicEl>
                                              <a:dgm id="{F424BB1C-DE7F-4168-BFBE-8C0D88D6F043}"/>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graphicEl>
                                              <a:dgm id="{C9C69A4F-4FCB-43C0-A3D4-76C0DDAFAE68}"/>
                                            </p:graphicEl>
                                          </p:spTgt>
                                        </p:tgtEl>
                                        <p:attrNameLst>
                                          <p:attrName>style.visibility</p:attrName>
                                        </p:attrNameLst>
                                      </p:cBhvr>
                                      <p:to>
                                        <p:strVal val="visible"/>
                                      </p:to>
                                    </p:set>
                                    <p:animEffect transition="in" filter="fade">
                                      <p:cBhvr>
                                        <p:cTn id="21" dur="500"/>
                                        <p:tgtEl>
                                          <p:spTgt spid="7">
                                            <p:graphicEl>
                                              <a:dgm id="{C9C69A4F-4FCB-43C0-A3D4-76C0DDAFAE68}"/>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graphicEl>
                                              <a:dgm id="{53CAACB5-C0FE-4D77-A13F-FDD4A7CE08CC}"/>
                                            </p:graphicEl>
                                          </p:spTgt>
                                        </p:tgtEl>
                                        <p:attrNameLst>
                                          <p:attrName>style.visibility</p:attrName>
                                        </p:attrNameLst>
                                      </p:cBhvr>
                                      <p:to>
                                        <p:strVal val="visible"/>
                                      </p:to>
                                    </p:set>
                                    <p:animEffect transition="in" filter="fade">
                                      <p:cBhvr>
                                        <p:cTn id="24" dur="500"/>
                                        <p:tgtEl>
                                          <p:spTgt spid="7">
                                            <p:graphicEl>
                                              <a:dgm id="{53CAACB5-C0FE-4D77-A13F-FDD4A7CE08CC}"/>
                                            </p:graphicEl>
                                          </p:spTgt>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7">
                                            <p:graphicEl>
                                              <a:dgm id="{2E8CDE99-DE90-46D1-8D3D-1EE1E09470A0}"/>
                                            </p:graphicEl>
                                          </p:spTgt>
                                        </p:tgtEl>
                                        <p:attrNameLst>
                                          <p:attrName>style.visibility</p:attrName>
                                        </p:attrNameLst>
                                      </p:cBhvr>
                                      <p:to>
                                        <p:strVal val="visible"/>
                                      </p:to>
                                    </p:set>
                                    <p:animEffect transition="in" filter="fade">
                                      <p:cBhvr>
                                        <p:cTn id="28" dur="500"/>
                                        <p:tgtEl>
                                          <p:spTgt spid="7">
                                            <p:graphicEl>
                                              <a:dgm id="{2E8CDE99-DE90-46D1-8D3D-1EE1E09470A0}"/>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graphicEl>
                                              <a:dgm id="{D568E8C5-004C-442B-B64E-B0320968BFEB}"/>
                                            </p:graphicEl>
                                          </p:spTgt>
                                        </p:tgtEl>
                                        <p:attrNameLst>
                                          <p:attrName>style.visibility</p:attrName>
                                        </p:attrNameLst>
                                      </p:cBhvr>
                                      <p:to>
                                        <p:strVal val="visible"/>
                                      </p:to>
                                    </p:set>
                                    <p:animEffect transition="in" filter="fade">
                                      <p:cBhvr>
                                        <p:cTn id="31" dur="500"/>
                                        <p:tgtEl>
                                          <p:spTgt spid="7">
                                            <p:graphicEl>
                                              <a:dgm id="{D568E8C5-004C-442B-B64E-B0320968BFEB}"/>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graphicEl>
                                              <a:dgm id="{E87F7A41-3E4E-4CA4-8444-C19BDC940F89}"/>
                                            </p:graphicEl>
                                          </p:spTgt>
                                        </p:tgtEl>
                                        <p:attrNameLst>
                                          <p:attrName>style.visibility</p:attrName>
                                        </p:attrNameLst>
                                      </p:cBhvr>
                                      <p:to>
                                        <p:strVal val="visible"/>
                                      </p:to>
                                    </p:set>
                                    <p:animEffect transition="in" filter="fade">
                                      <p:cBhvr>
                                        <p:cTn id="34" dur="500"/>
                                        <p:tgtEl>
                                          <p:spTgt spid="7">
                                            <p:graphicEl>
                                              <a:dgm id="{E87F7A41-3E4E-4CA4-8444-C19BDC940F8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Fondo"/>
          <p:cNvGrpSpPr/>
          <p:nvPr/>
        </p:nvGrpSpPr>
        <p:grpSpPr>
          <a:xfrm>
            <a:off x="708720" y="287908"/>
            <a:ext cx="8147280" cy="4464496"/>
            <a:chOff x="708720" y="287908"/>
            <a:chExt cx="8147280" cy="4464496"/>
          </a:xfrm>
        </p:grpSpPr>
        <p:sp>
          <p:nvSpPr>
            <p:cNvPr id="5" name="Fondo"/>
            <p:cNvSpPr/>
            <p:nvPr/>
          </p:nvSpPr>
          <p:spPr>
            <a:xfrm>
              <a:off x="1008000" y="306000"/>
              <a:ext cx="7848000" cy="4428000"/>
            </a:xfrm>
            <a:prstGeom prst="rect">
              <a:avLst/>
            </a:prstGeom>
            <a:solidFill>
              <a:schemeClr val="tx2">
                <a:lumMod val="20000"/>
                <a:lumOff val="8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6"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 name="1 Título"/>
          <p:cNvSpPr txBox="1">
            <a:spLocks/>
          </p:cNvSpPr>
          <p:nvPr/>
        </p:nvSpPr>
        <p:spPr>
          <a:xfrm>
            <a:off x="2436912" y="503932"/>
            <a:ext cx="5256584" cy="648072"/>
          </a:xfrm>
          <a:prstGeom prst="rect">
            <a:avLst/>
          </a:prstGeom>
        </p:spPr>
        <p:style>
          <a:lnRef idx="3">
            <a:schemeClr val="lt1"/>
          </a:lnRef>
          <a:fillRef idx="1">
            <a:schemeClr val="accent2"/>
          </a:fillRef>
          <a:effectRef idx="1">
            <a:schemeClr val="accent2"/>
          </a:effectRef>
          <a:fontRef idx="minor">
            <a:schemeClr val="lt1"/>
          </a:fontRef>
        </p:style>
        <p:txBody>
          <a:bodyPr anchor="ctr">
            <a:normAutofit fontScale="9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AR" sz="4400" b="0" i="0" u="none" strike="noStrike" kern="1200" cap="none" spc="0" normalizeH="0" baseline="0" noProof="0" dirty="0">
                <a:ln>
                  <a:noFill/>
                </a:ln>
                <a:solidFill>
                  <a:schemeClr val="lt1"/>
                </a:solidFill>
                <a:effectLst/>
                <a:uLnTx/>
                <a:uFillTx/>
                <a:latin typeface="+mn-lt"/>
                <a:ea typeface="+mn-ea"/>
                <a:cs typeface="+mn-cs"/>
              </a:rPr>
              <a:t> </a:t>
            </a:r>
            <a:r>
              <a:rPr kumimoji="0" lang="es-AR" sz="3600" b="0" i="0" u="none" strike="noStrike" kern="1200" cap="none" spc="0" normalizeH="0" baseline="0" noProof="0" dirty="0">
                <a:ln>
                  <a:noFill/>
                </a:ln>
                <a:solidFill>
                  <a:schemeClr val="lt1"/>
                </a:solidFill>
                <a:effectLst/>
                <a:uLnTx/>
                <a:uFillTx/>
                <a:latin typeface="+mn-lt"/>
                <a:ea typeface="+mn-ea"/>
                <a:cs typeface="+mn-cs"/>
              </a:rPr>
              <a:t>FUNCIONAMIENTO</a:t>
            </a:r>
          </a:p>
        </p:txBody>
      </p:sp>
      <p:sp>
        <p:nvSpPr>
          <p:cNvPr id="9" name="8 Elipse"/>
          <p:cNvSpPr/>
          <p:nvPr/>
        </p:nvSpPr>
        <p:spPr>
          <a:xfrm>
            <a:off x="5965304" y="2016100"/>
            <a:ext cx="2520280" cy="252028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MX"/>
          </a:p>
        </p:txBody>
      </p:sp>
      <p:pic>
        <p:nvPicPr>
          <p:cNvPr id="10243" name="Picture 3" descr="C:\Users\damdi\OneDrive\Documentos\Informatica General\TP\GPS\satelite_318-38287.png"/>
          <p:cNvPicPr>
            <a:picLocks noChangeAspect="1" noChangeArrowheads="1"/>
          </p:cNvPicPr>
          <p:nvPr/>
        </p:nvPicPr>
        <p:blipFill>
          <a:blip r:embed="rId2" cstate="print"/>
          <a:srcRect/>
          <a:stretch>
            <a:fillRect/>
          </a:stretch>
        </p:blipFill>
        <p:spPr bwMode="auto">
          <a:xfrm rot="10800000">
            <a:off x="1500808" y="2880196"/>
            <a:ext cx="1109911" cy="1109911"/>
          </a:xfrm>
          <a:prstGeom prst="rect">
            <a:avLst/>
          </a:prstGeom>
          <a:noFill/>
        </p:spPr>
      </p:pic>
      <p:sp>
        <p:nvSpPr>
          <p:cNvPr id="13" name="1 Título"/>
          <p:cNvSpPr txBox="1">
            <a:spLocks/>
          </p:cNvSpPr>
          <p:nvPr/>
        </p:nvSpPr>
        <p:spPr>
          <a:xfrm>
            <a:off x="2436912" y="503932"/>
            <a:ext cx="5256584" cy="648072"/>
          </a:xfrm>
          <a:prstGeom prst="rect">
            <a:avLst/>
          </a:prstGeom>
        </p:spPr>
        <p:style>
          <a:lnRef idx="3">
            <a:schemeClr val="lt1"/>
          </a:lnRef>
          <a:fillRef idx="1">
            <a:schemeClr val="accent2"/>
          </a:fillRef>
          <a:effectRef idx="1">
            <a:schemeClr val="accent2"/>
          </a:effectRef>
          <a:fontRef idx="minor">
            <a:schemeClr val="lt1"/>
          </a:fontRef>
        </p:style>
        <p:txBody>
          <a:bodyPr anchor="ctr">
            <a:normAutofit fontScale="55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AR" sz="3600" b="0" i="0" u="none" strike="noStrike" kern="1200" cap="none" spc="0" normalizeH="0" baseline="0" noProof="0" dirty="0">
                <a:ln>
                  <a:noFill/>
                </a:ln>
                <a:solidFill>
                  <a:schemeClr val="lt1"/>
                </a:solidFill>
                <a:effectLst/>
                <a:uLnTx/>
                <a:uFillTx/>
                <a:latin typeface="+mn-lt"/>
                <a:ea typeface="+mn-ea"/>
                <a:cs typeface="+mn-cs"/>
              </a:rPr>
              <a:t>El sistema se basa en la </a:t>
            </a:r>
            <a:r>
              <a:rPr kumimoji="0" lang="es-AR" sz="3600" b="0" i="0" u="none" strike="noStrike" kern="1200" cap="none" spc="0" normalizeH="0" baseline="0" noProof="0" dirty="0" err="1">
                <a:ln>
                  <a:noFill/>
                </a:ln>
                <a:solidFill>
                  <a:schemeClr val="lt1"/>
                </a:solidFill>
                <a:effectLst/>
                <a:uLnTx/>
                <a:uFillTx/>
                <a:latin typeface="+mn-lt"/>
                <a:ea typeface="+mn-ea"/>
                <a:cs typeface="+mn-cs"/>
              </a:rPr>
              <a:t>trilateración</a:t>
            </a:r>
            <a:r>
              <a:rPr kumimoji="0" lang="es-AR" sz="3600" b="0" i="0" u="none" strike="noStrike" kern="1200" cap="none" spc="0" normalizeH="0" noProof="0" dirty="0">
                <a:ln>
                  <a:noFill/>
                </a:ln>
                <a:solidFill>
                  <a:schemeClr val="lt1"/>
                </a:solidFill>
                <a:effectLst/>
                <a:uLnTx/>
                <a:uFillTx/>
                <a:latin typeface="+mn-lt"/>
                <a:ea typeface="+mn-ea"/>
                <a:cs typeface="+mn-cs"/>
              </a:rPr>
              <a:t> de los satélites.</a:t>
            </a:r>
            <a:endParaRPr kumimoji="0" lang="es-AR" sz="3600" b="0" i="0" u="none" strike="noStrike" kern="1200" cap="none" spc="0" normalizeH="0" baseline="0" noProof="0" dirty="0">
              <a:ln>
                <a:noFill/>
              </a:ln>
              <a:solidFill>
                <a:schemeClr val="lt1"/>
              </a:solidFill>
              <a:effectLst/>
              <a:uLnTx/>
              <a:uFillTx/>
              <a:latin typeface="+mn-lt"/>
              <a:ea typeface="+mn-ea"/>
              <a:cs typeface="+mn-cs"/>
            </a:endParaRPr>
          </a:p>
        </p:txBody>
      </p:sp>
      <p:sp>
        <p:nvSpPr>
          <p:cNvPr id="14" name="1 Título"/>
          <p:cNvSpPr txBox="1">
            <a:spLocks/>
          </p:cNvSpPr>
          <p:nvPr/>
        </p:nvSpPr>
        <p:spPr>
          <a:xfrm>
            <a:off x="2436912" y="503932"/>
            <a:ext cx="5256584" cy="648072"/>
          </a:xfrm>
          <a:prstGeom prst="rect">
            <a:avLst/>
          </a:prstGeom>
        </p:spPr>
        <p:style>
          <a:lnRef idx="3">
            <a:schemeClr val="lt1"/>
          </a:lnRef>
          <a:fillRef idx="1">
            <a:schemeClr val="accent2"/>
          </a:fillRef>
          <a:effectRef idx="1">
            <a:schemeClr val="accent2"/>
          </a:effectRef>
          <a:fontRef idx="minor">
            <a:schemeClr val="lt1"/>
          </a:fontRef>
        </p:style>
        <p:txBody>
          <a:bodyPr anchor="ctr">
            <a:normAutofit fontScale="55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AR" sz="3600" b="0" i="0" u="none" strike="noStrike" kern="1200" cap="none" spc="0" normalizeH="0" baseline="0" noProof="0" dirty="0">
                <a:ln>
                  <a:noFill/>
                </a:ln>
                <a:solidFill>
                  <a:schemeClr val="lt1"/>
                </a:solidFill>
                <a:effectLst/>
                <a:uLnTx/>
                <a:uFillTx/>
                <a:latin typeface="+mn-lt"/>
                <a:ea typeface="+mn-ea"/>
                <a:cs typeface="+mn-cs"/>
              </a:rPr>
              <a:t>Para la </a:t>
            </a:r>
            <a:r>
              <a:rPr kumimoji="0" lang="es-AR" sz="3600" b="0" i="0" u="none" strike="noStrike" kern="1200" cap="none" spc="0" normalizeH="0" baseline="0" noProof="0" dirty="0" err="1">
                <a:ln>
                  <a:noFill/>
                </a:ln>
                <a:solidFill>
                  <a:schemeClr val="lt1"/>
                </a:solidFill>
                <a:effectLst/>
                <a:uLnTx/>
                <a:uFillTx/>
                <a:latin typeface="+mn-lt"/>
                <a:ea typeface="+mn-ea"/>
                <a:cs typeface="+mn-cs"/>
              </a:rPr>
              <a:t>tritateración</a:t>
            </a:r>
            <a:r>
              <a:rPr kumimoji="0" lang="es-AR" sz="3600" b="0" i="0" u="none" strike="noStrike" kern="1200" cap="none" spc="0" normalizeH="0" baseline="0" noProof="0" dirty="0">
                <a:ln>
                  <a:noFill/>
                </a:ln>
                <a:solidFill>
                  <a:schemeClr val="lt1"/>
                </a:solidFill>
                <a:effectLst/>
                <a:uLnTx/>
                <a:uFillTx/>
                <a:latin typeface="+mn-lt"/>
                <a:ea typeface="+mn-ea"/>
                <a:cs typeface="+mn-cs"/>
              </a:rPr>
              <a:t> se mide la distancia usando la velocidad de la luz</a:t>
            </a:r>
            <a:r>
              <a:rPr kumimoji="0" lang="es-AR" sz="3600" b="0" i="0" u="none" strike="noStrike" kern="1200" cap="none" spc="0" normalizeH="0" noProof="0" dirty="0">
                <a:ln>
                  <a:noFill/>
                </a:ln>
                <a:solidFill>
                  <a:schemeClr val="lt1"/>
                </a:solidFill>
                <a:effectLst/>
                <a:uLnTx/>
                <a:uFillTx/>
                <a:latin typeface="+mn-lt"/>
                <a:ea typeface="+mn-ea"/>
                <a:cs typeface="+mn-cs"/>
              </a:rPr>
              <a:t>.</a:t>
            </a:r>
            <a:endParaRPr kumimoji="0" lang="es-AR" sz="3600" b="0" i="0" u="none" strike="noStrike" kern="1200" cap="none" spc="0" normalizeH="0" baseline="0" noProof="0" dirty="0">
              <a:ln>
                <a:noFill/>
              </a:ln>
              <a:solidFill>
                <a:schemeClr val="lt1"/>
              </a:solidFill>
              <a:effectLst/>
              <a:uLnTx/>
              <a:uFillTx/>
              <a:latin typeface="+mn-lt"/>
              <a:ea typeface="+mn-ea"/>
              <a:cs typeface="+mn-cs"/>
            </a:endParaRPr>
          </a:p>
        </p:txBody>
      </p:sp>
      <p:cxnSp>
        <p:nvCxnSpPr>
          <p:cNvPr id="16" name="15 Conector recto de flecha"/>
          <p:cNvCxnSpPr/>
          <p:nvPr/>
        </p:nvCxnSpPr>
        <p:spPr>
          <a:xfrm flipV="1">
            <a:off x="2724944" y="3168228"/>
            <a:ext cx="3816424" cy="288032"/>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7" name="16 Multiplicar"/>
          <p:cNvSpPr/>
          <p:nvPr/>
        </p:nvSpPr>
        <p:spPr>
          <a:xfrm>
            <a:off x="6541368" y="3024212"/>
            <a:ext cx="288032" cy="288032"/>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MX"/>
          </a:p>
        </p:txBody>
      </p:sp>
      <p:sp>
        <p:nvSpPr>
          <p:cNvPr id="18" name="1 Título"/>
          <p:cNvSpPr txBox="1">
            <a:spLocks/>
          </p:cNvSpPr>
          <p:nvPr/>
        </p:nvSpPr>
        <p:spPr>
          <a:xfrm>
            <a:off x="2436912" y="503932"/>
            <a:ext cx="5256584" cy="648072"/>
          </a:xfrm>
          <a:prstGeom prst="rect">
            <a:avLst/>
          </a:prstGeom>
        </p:spPr>
        <p:style>
          <a:lnRef idx="3">
            <a:schemeClr val="lt1"/>
          </a:lnRef>
          <a:fillRef idx="1">
            <a:schemeClr val="accent2"/>
          </a:fillRef>
          <a:effectRef idx="1">
            <a:schemeClr val="accent2"/>
          </a:effectRef>
          <a:fontRef idx="minor">
            <a:schemeClr val="lt1"/>
          </a:fontRef>
        </p:style>
        <p:txBody>
          <a:bodyPr anchor="ctr">
            <a:normAutofit fontScale="55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AR" sz="3600" b="0" i="0" u="none" strike="noStrike" kern="1200" cap="none" spc="0" normalizeH="0" baseline="0" noProof="0" dirty="0">
                <a:ln>
                  <a:noFill/>
                </a:ln>
                <a:solidFill>
                  <a:schemeClr val="lt1"/>
                </a:solidFill>
                <a:effectLst/>
                <a:uLnTx/>
                <a:uFillTx/>
                <a:latin typeface="+mn-lt"/>
                <a:ea typeface="+mn-ea"/>
                <a:cs typeface="+mn-cs"/>
              </a:rPr>
              <a:t>Para medir la distancia se necesitan relojes precisos y 4 </a:t>
            </a:r>
            <a:r>
              <a:rPr kumimoji="0" lang="es-AR" sz="3600" b="0" i="0" u="none" strike="noStrike" kern="1200" cap="none" spc="0" normalizeH="0" baseline="0" noProof="0" dirty="0" err="1">
                <a:ln>
                  <a:noFill/>
                </a:ln>
                <a:solidFill>
                  <a:schemeClr val="lt1"/>
                </a:solidFill>
                <a:effectLst/>
                <a:uLnTx/>
                <a:uFillTx/>
                <a:latin typeface="+mn-lt"/>
                <a:ea typeface="+mn-ea"/>
                <a:cs typeface="+mn-cs"/>
              </a:rPr>
              <a:t>satelites</a:t>
            </a:r>
            <a:r>
              <a:rPr kumimoji="0" lang="es-AR" sz="3600" b="0" i="0" u="none" strike="noStrike" kern="1200" cap="none" spc="0" normalizeH="0" baseline="0" noProof="0" dirty="0">
                <a:ln>
                  <a:noFill/>
                </a:ln>
                <a:solidFill>
                  <a:schemeClr val="lt1"/>
                </a:solidFill>
                <a:effectLst/>
                <a:uLnTx/>
                <a:uFillTx/>
                <a:latin typeface="+mn-lt"/>
                <a:ea typeface="+mn-ea"/>
                <a:cs typeface="+mn-cs"/>
              </a:rPr>
              <a:t>.</a:t>
            </a:r>
          </a:p>
        </p:txBody>
      </p:sp>
      <p:pic>
        <p:nvPicPr>
          <p:cNvPr id="19" name="Picture 3" descr="C:\Users\damdi\OneDrive\Documentos\Informatica General\TP\GPS\satelite_318-38287.png"/>
          <p:cNvPicPr>
            <a:picLocks noChangeAspect="1" noChangeArrowheads="1"/>
          </p:cNvPicPr>
          <p:nvPr/>
        </p:nvPicPr>
        <p:blipFill>
          <a:blip r:embed="rId2" cstate="print"/>
          <a:srcRect/>
          <a:stretch>
            <a:fillRect/>
          </a:stretch>
        </p:blipFill>
        <p:spPr bwMode="auto">
          <a:xfrm rot="18079377">
            <a:off x="3517032" y="1368028"/>
            <a:ext cx="1109911" cy="1109911"/>
          </a:xfrm>
          <a:prstGeom prst="rect">
            <a:avLst/>
          </a:prstGeom>
          <a:noFill/>
        </p:spPr>
      </p:pic>
      <p:pic>
        <p:nvPicPr>
          <p:cNvPr id="20" name="Picture 3" descr="C:\Users\damdi\OneDrive\Documentos\Informatica General\TP\GPS\satelite_318-38287.png"/>
          <p:cNvPicPr>
            <a:picLocks noChangeAspect="1" noChangeArrowheads="1"/>
          </p:cNvPicPr>
          <p:nvPr/>
        </p:nvPicPr>
        <p:blipFill>
          <a:blip r:embed="rId2" cstate="print"/>
          <a:srcRect/>
          <a:stretch>
            <a:fillRect/>
          </a:stretch>
        </p:blipFill>
        <p:spPr bwMode="auto">
          <a:xfrm rot="9493595">
            <a:off x="3828240" y="3551443"/>
            <a:ext cx="1109911" cy="1109911"/>
          </a:xfrm>
          <a:prstGeom prst="rect">
            <a:avLst/>
          </a:prstGeom>
          <a:noFill/>
        </p:spPr>
      </p:pic>
      <p:pic>
        <p:nvPicPr>
          <p:cNvPr id="21" name="Picture 3" descr="C:\Users\damdi\OneDrive\Documentos\Informatica General\TP\GPS\satelite_318-38287.png"/>
          <p:cNvPicPr>
            <a:picLocks noChangeAspect="1" noChangeArrowheads="1"/>
          </p:cNvPicPr>
          <p:nvPr/>
        </p:nvPicPr>
        <p:blipFill>
          <a:blip r:embed="rId2" cstate="print"/>
          <a:srcRect/>
          <a:stretch>
            <a:fillRect/>
          </a:stretch>
        </p:blipFill>
        <p:spPr bwMode="auto">
          <a:xfrm rot="629171">
            <a:off x="7570677" y="885169"/>
            <a:ext cx="1109911" cy="1109911"/>
          </a:xfrm>
          <a:prstGeom prst="rect">
            <a:avLst/>
          </a:prstGeom>
          <a:noFill/>
        </p:spPr>
      </p:pic>
      <p:cxnSp>
        <p:nvCxnSpPr>
          <p:cNvPr id="22" name="21 Conector recto de flecha"/>
          <p:cNvCxnSpPr/>
          <p:nvPr/>
        </p:nvCxnSpPr>
        <p:spPr>
          <a:xfrm flipV="1">
            <a:off x="5029200" y="3312244"/>
            <a:ext cx="1512168" cy="576064"/>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cxnSp>
        <p:nvCxnSpPr>
          <p:cNvPr id="23" name="22 Conector recto de flecha"/>
          <p:cNvCxnSpPr/>
          <p:nvPr/>
        </p:nvCxnSpPr>
        <p:spPr>
          <a:xfrm>
            <a:off x="4669160" y="2160116"/>
            <a:ext cx="1944216" cy="864096"/>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cxnSp>
        <p:nvCxnSpPr>
          <p:cNvPr id="28" name="27 Conector recto de flecha"/>
          <p:cNvCxnSpPr/>
          <p:nvPr/>
        </p:nvCxnSpPr>
        <p:spPr>
          <a:xfrm flipH="1">
            <a:off x="6829400" y="1872084"/>
            <a:ext cx="864096" cy="1152128"/>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35" name="1 Título"/>
          <p:cNvSpPr txBox="1">
            <a:spLocks/>
          </p:cNvSpPr>
          <p:nvPr/>
        </p:nvSpPr>
        <p:spPr>
          <a:xfrm>
            <a:off x="2436912" y="503932"/>
            <a:ext cx="5256584" cy="648072"/>
          </a:xfrm>
          <a:prstGeom prst="rect">
            <a:avLst/>
          </a:prstGeom>
        </p:spPr>
        <p:style>
          <a:lnRef idx="3">
            <a:schemeClr val="lt1"/>
          </a:lnRef>
          <a:fillRef idx="1">
            <a:schemeClr val="accent2"/>
          </a:fillRef>
          <a:effectRef idx="1">
            <a:schemeClr val="accent2"/>
          </a:effectRef>
          <a:fontRef idx="minor">
            <a:schemeClr val="lt1"/>
          </a:fontRef>
        </p:style>
        <p:txBody>
          <a:bodyPr anchor="ctr">
            <a:normAutofit fontScale="55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AR" sz="3600" b="0" i="0" u="none" strike="noStrike" kern="1200" cap="none" spc="0" normalizeH="0" baseline="0" noProof="0" dirty="0">
                <a:ln>
                  <a:noFill/>
                </a:ln>
                <a:solidFill>
                  <a:schemeClr val="lt1"/>
                </a:solidFill>
                <a:effectLst/>
                <a:uLnTx/>
                <a:uFillTx/>
                <a:latin typeface="+mn-lt"/>
                <a:ea typeface="+mn-ea"/>
                <a:cs typeface="+mn-cs"/>
              </a:rPr>
              <a:t>Además</a:t>
            </a:r>
            <a:r>
              <a:rPr kumimoji="0" lang="es-AR" sz="3600" b="0" i="0" u="none" strike="noStrike" kern="1200" cap="none" spc="0" normalizeH="0" noProof="0" dirty="0">
                <a:ln>
                  <a:noFill/>
                </a:ln>
                <a:solidFill>
                  <a:schemeClr val="lt1"/>
                </a:solidFill>
                <a:effectLst/>
                <a:uLnTx/>
                <a:uFillTx/>
                <a:latin typeface="+mn-lt"/>
                <a:ea typeface="+mn-ea"/>
                <a:cs typeface="+mn-cs"/>
              </a:rPr>
              <a:t> se necesita saber la posición de los satélites</a:t>
            </a:r>
            <a:endParaRPr kumimoji="0" lang="es-AR" sz="3600" b="0" i="0" u="none" strike="noStrike" kern="1200" cap="none" spc="0" normalizeH="0" baseline="0" noProof="0" dirty="0">
              <a:ln>
                <a:noFill/>
              </a:ln>
              <a:solidFill>
                <a:schemeClr val="lt1"/>
              </a:solidFill>
              <a:effectLst/>
              <a:uLnTx/>
              <a:uFillTx/>
              <a:latin typeface="+mn-lt"/>
              <a:ea typeface="+mn-ea"/>
              <a:cs typeface="+mn-cs"/>
            </a:endParaRPr>
          </a:p>
        </p:txBody>
      </p:sp>
      <p:cxnSp>
        <p:nvCxnSpPr>
          <p:cNvPr id="36" name="35 Conector recto de flecha"/>
          <p:cNvCxnSpPr/>
          <p:nvPr/>
        </p:nvCxnSpPr>
        <p:spPr>
          <a:xfrm flipH="1">
            <a:off x="4813176" y="1584052"/>
            <a:ext cx="2592288" cy="360040"/>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cxnSp>
        <p:nvCxnSpPr>
          <p:cNvPr id="39" name="38 Conector recto de flecha"/>
          <p:cNvCxnSpPr/>
          <p:nvPr/>
        </p:nvCxnSpPr>
        <p:spPr>
          <a:xfrm flipH="1">
            <a:off x="2652936" y="2232124"/>
            <a:ext cx="1008112" cy="792088"/>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cxnSp>
        <p:nvCxnSpPr>
          <p:cNvPr id="42" name="41 Conector recto de flecha"/>
          <p:cNvCxnSpPr/>
          <p:nvPr/>
        </p:nvCxnSpPr>
        <p:spPr>
          <a:xfrm flipH="1" flipV="1">
            <a:off x="2436912" y="3816300"/>
            <a:ext cx="1368152" cy="216024"/>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sp>
        <p:nvSpPr>
          <p:cNvPr id="49" name="1 Título"/>
          <p:cNvSpPr txBox="1">
            <a:spLocks/>
          </p:cNvSpPr>
          <p:nvPr/>
        </p:nvSpPr>
        <p:spPr>
          <a:xfrm>
            <a:off x="2436912" y="503932"/>
            <a:ext cx="5256584" cy="648072"/>
          </a:xfrm>
          <a:prstGeom prst="rect">
            <a:avLst/>
          </a:prstGeom>
        </p:spPr>
        <p:style>
          <a:lnRef idx="3">
            <a:schemeClr val="lt1"/>
          </a:lnRef>
          <a:fillRef idx="1">
            <a:schemeClr val="accent2"/>
          </a:fillRef>
          <a:effectRef idx="1">
            <a:schemeClr val="accent2"/>
          </a:effectRef>
          <a:fontRef idx="minor">
            <a:schemeClr val="lt1"/>
          </a:fontRef>
        </p:style>
        <p:txBody>
          <a:bodyPr anchor="ctr">
            <a:normAutofit fontScale="77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AR" sz="3600" b="0" i="0" u="none" strike="noStrike" kern="1200" cap="none" spc="0" normalizeH="0" baseline="0" noProof="0" dirty="0">
                <a:ln>
                  <a:noFill/>
                </a:ln>
                <a:solidFill>
                  <a:schemeClr val="lt1"/>
                </a:solidFill>
                <a:effectLst/>
                <a:uLnTx/>
                <a:uFillTx/>
                <a:latin typeface="+mn-lt"/>
                <a:ea typeface="+mn-ea"/>
                <a:cs typeface="+mn-cs"/>
              </a:rPr>
              <a:t>Se corrigen errores atmosféricos</a:t>
            </a:r>
          </a:p>
        </p:txBody>
      </p:sp>
      <p:sp>
        <p:nvSpPr>
          <p:cNvPr id="50" name="49 Nube"/>
          <p:cNvSpPr/>
          <p:nvPr/>
        </p:nvSpPr>
        <p:spPr>
          <a:xfrm>
            <a:off x="6541368" y="2376140"/>
            <a:ext cx="792088" cy="432048"/>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MX"/>
          </a:p>
        </p:txBody>
      </p:sp>
      <p:sp>
        <p:nvSpPr>
          <p:cNvPr id="51" name="50 Nube"/>
          <p:cNvSpPr/>
          <p:nvPr/>
        </p:nvSpPr>
        <p:spPr>
          <a:xfrm>
            <a:off x="6397352" y="3312244"/>
            <a:ext cx="792088" cy="432048"/>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MX"/>
          </a:p>
        </p:txBody>
      </p:sp>
      <p:sp>
        <p:nvSpPr>
          <p:cNvPr id="52" name="51 Nube"/>
          <p:cNvSpPr/>
          <p:nvPr/>
        </p:nvSpPr>
        <p:spPr>
          <a:xfrm>
            <a:off x="7261448" y="2880196"/>
            <a:ext cx="792088" cy="432048"/>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MX"/>
          </a:p>
        </p:txBody>
      </p:sp>
      <p:cxnSp>
        <p:nvCxnSpPr>
          <p:cNvPr id="57" name="56 Conector curvado"/>
          <p:cNvCxnSpPr/>
          <p:nvPr/>
        </p:nvCxnSpPr>
        <p:spPr>
          <a:xfrm rot="5400000">
            <a:off x="6685384" y="2016100"/>
            <a:ext cx="1080120" cy="936104"/>
          </a:xfrm>
          <a:prstGeom prst="curvedConnector3">
            <a:avLst>
              <a:gd name="adj1" fmla="val 50000"/>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62" name="1 Título"/>
          <p:cNvSpPr txBox="1">
            <a:spLocks/>
          </p:cNvSpPr>
          <p:nvPr/>
        </p:nvSpPr>
        <p:spPr>
          <a:xfrm>
            <a:off x="2436912" y="503932"/>
            <a:ext cx="5256584" cy="648072"/>
          </a:xfrm>
          <a:prstGeom prst="rect">
            <a:avLst/>
          </a:prstGeom>
        </p:spPr>
        <p:style>
          <a:lnRef idx="3">
            <a:schemeClr val="lt1"/>
          </a:lnRef>
          <a:fillRef idx="1">
            <a:schemeClr val="accent2"/>
          </a:fillRef>
          <a:effectRef idx="1">
            <a:schemeClr val="accent2"/>
          </a:effectRef>
          <a:fontRef idx="minor">
            <a:schemeClr val="lt1"/>
          </a:fontRef>
        </p:style>
        <p:txBody>
          <a:bodyPr anchor="ctr">
            <a:normAutofit fontScale="55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s-AR" sz="3600" dirty="0"/>
              <a:t>Y finalmente se obtiene una solución navegada.</a:t>
            </a:r>
            <a:endParaRPr kumimoji="0" lang="es-AR" sz="3600" b="0" i="0" u="none" strike="noStrike" kern="1200" cap="none" spc="0" normalizeH="0" baseline="0" noProof="0" dirty="0">
              <a:ln>
                <a:noFill/>
              </a:ln>
              <a:solidFill>
                <a:schemeClr val="lt1"/>
              </a:solidFill>
              <a:effectLst/>
              <a:uLnTx/>
              <a:uFillTx/>
              <a:latin typeface="+mn-lt"/>
              <a:ea typeface="+mn-ea"/>
              <a:cs typeface="+mn-cs"/>
            </a:endParaRPr>
          </a:p>
        </p:txBody>
      </p:sp>
      <p:sp>
        <p:nvSpPr>
          <p:cNvPr id="64" name="63 Llamada rectangular"/>
          <p:cNvSpPr/>
          <p:nvPr/>
        </p:nvSpPr>
        <p:spPr>
          <a:xfrm flipH="1">
            <a:off x="4237112" y="1872084"/>
            <a:ext cx="2448272" cy="504056"/>
          </a:xfrm>
          <a:prstGeom prst="wedgeRectCallout">
            <a:avLst>
              <a:gd name="adj1" fmla="val -47436"/>
              <a:gd name="adj2" fmla="val 202973"/>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AR" dirty="0"/>
              <a:t>Usted se encuentra aquí</a:t>
            </a:r>
            <a:endParaRPr lang="es-MX" dirty="0"/>
          </a:p>
        </p:txBody>
      </p:sp>
      <p:sp>
        <p:nvSpPr>
          <p:cNvPr id="65"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6"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7" name="66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28"/>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13"/>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4"/>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8"/>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22"/>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23"/>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8"/>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35"/>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36"/>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39"/>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42"/>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49"/>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50"/>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51"/>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52"/>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57"/>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2"/>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20"/>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10243"/>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19"/>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21"/>
                                        </p:tgtEl>
                                        <p:attrNameLst>
                                          <p:attrName>style.visibility</p:attrName>
                                        </p:attrNameLst>
                                      </p:cBhvr>
                                      <p:to>
                                        <p:strVal val="hidden"/>
                                      </p:to>
                                    </p:set>
                                  </p:childTnLst>
                                </p:cTn>
                              </p:par>
                              <p:par>
                                <p:cTn id="111" presetID="1" presetClass="entr" presetSubtype="0" fill="hold" grpId="0" nodeType="withEffect">
                                  <p:stCondLst>
                                    <p:cond delay="0"/>
                                  </p:stCondLst>
                                  <p:childTnLst>
                                    <p:set>
                                      <p:cBhvr>
                                        <p:cTn id="11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9" grpId="0" animBg="1"/>
      <p:bldP spid="13" grpId="0" animBg="1"/>
      <p:bldP spid="13" grpId="1" animBg="1"/>
      <p:bldP spid="14" grpId="0" animBg="1"/>
      <p:bldP spid="14" grpId="1" animBg="1"/>
      <p:bldP spid="17" grpId="0" animBg="1"/>
      <p:bldP spid="18" grpId="0" animBg="1"/>
      <p:bldP spid="18" grpId="1" animBg="1"/>
      <p:bldP spid="35" grpId="0" animBg="1"/>
      <p:bldP spid="35" grpId="1" animBg="1"/>
      <p:bldP spid="49" grpId="0" animBg="1"/>
      <p:bldP spid="49" grpId="1" animBg="1"/>
      <p:bldP spid="50" grpId="0" animBg="1"/>
      <p:bldP spid="50" grpId="1" animBg="1"/>
      <p:bldP spid="51" grpId="0" animBg="1"/>
      <p:bldP spid="51" grpId="1" animBg="1"/>
      <p:bldP spid="52" grpId="0" animBg="1"/>
      <p:bldP spid="52" grpId="1" animBg="1"/>
      <p:bldP spid="62" grpId="0" animBg="1"/>
      <p:bldP spid="6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ndo"/>
          <p:cNvSpPr/>
          <p:nvPr/>
        </p:nvSpPr>
        <p:spPr>
          <a:xfrm>
            <a:off x="1008000" y="324000"/>
            <a:ext cx="7776000" cy="4388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6" name="Botonera"/>
          <p:cNvGrpSpPr/>
          <p:nvPr/>
        </p:nvGrpSpPr>
        <p:grpSpPr>
          <a:xfrm>
            <a:off x="9133656" y="2304132"/>
            <a:ext cx="360040" cy="2016224"/>
            <a:chOff x="9133656" y="2304132"/>
            <a:chExt cx="360040" cy="2016224"/>
          </a:xfrm>
        </p:grpSpPr>
        <p:sp>
          <p:nvSpPr>
            <p:cNvPr id="7" name="Botón: Inicio">
              <a:hlinkClick r:id="rId2"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9" name="Titulo"/>
          <p:cNvSpPr txBox="1"/>
          <p:nvPr/>
        </p:nvSpPr>
        <p:spPr>
          <a:xfrm>
            <a:off x="3301008" y="431924"/>
            <a:ext cx="3528392" cy="461665"/>
          </a:xfrm>
          <a:prstGeom prst="rect">
            <a:avLst/>
          </a:prstGeom>
          <a:noFill/>
        </p:spPr>
        <p:txBody>
          <a:bodyPr wrap="square" rtlCol="0">
            <a:spAutoFit/>
          </a:bodyPr>
          <a:lstStyle/>
          <a:p>
            <a:pPr algn="ctr"/>
            <a:r>
              <a:rPr lang="es-AR" sz="2400" dirty="0">
                <a:solidFill>
                  <a:srgbClr val="716363"/>
                </a:solidFill>
                <a:latin typeface="Bauhaus 93" pitchFamily="82" charset="0"/>
              </a:rPr>
              <a:t>1973</a:t>
            </a:r>
            <a:endParaRPr lang="es-MX" sz="2400" dirty="0">
              <a:solidFill>
                <a:srgbClr val="716363"/>
              </a:solidFill>
              <a:latin typeface="Bauhaus 93" pitchFamily="82" charset="0"/>
            </a:endParaRPr>
          </a:p>
        </p:txBody>
      </p:sp>
      <p:pic>
        <p:nvPicPr>
          <p:cNvPr id="6146" name="Picture 2" descr="C:\Users\damdi\OneDrive\Documentos\Informatica General\TP\Historia\imagenes\cooper.jpg"/>
          <p:cNvPicPr>
            <a:picLocks noChangeAspect="1" noChangeArrowheads="1"/>
          </p:cNvPicPr>
          <p:nvPr/>
        </p:nvPicPr>
        <p:blipFill>
          <a:blip r:embed="rId3" cstate="print"/>
          <a:srcRect/>
          <a:stretch>
            <a:fillRect/>
          </a:stretch>
        </p:blipFill>
        <p:spPr bwMode="auto">
          <a:xfrm>
            <a:off x="1140768" y="1512044"/>
            <a:ext cx="3240360" cy="2161976"/>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w="19050"/>
          </a:sp3d>
        </p:spPr>
      </p:pic>
      <p:grpSp>
        <p:nvGrpSpPr>
          <p:cNvPr id="12" name="11 Grupo"/>
          <p:cNvGrpSpPr/>
          <p:nvPr/>
        </p:nvGrpSpPr>
        <p:grpSpPr>
          <a:xfrm>
            <a:off x="5317232" y="1440036"/>
            <a:ext cx="2952328" cy="648072"/>
            <a:chOff x="0" y="0"/>
            <a:chExt cx="4752528" cy="1901011"/>
          </a:xfrm>
        </p:grpSpPr>
        <p:sp>
          <p:nvSpPr>
            <p:cNvPr id="13" name="12 Cheurón"/>
            <p:cNvSpPr/>
            <p:nvPr/>
          </p:nvSpPr>
          <p:spPr>
            <a:xfrm>
              <a:off x="0" y="0"/>
              <a:ext cx="4752528" cy="1901011"/>
            </a:xfrm>
            <a:prstGeom prst="chevron">
              <a:avLst/>
            </a:prstGeom>
            <a:solidFill>
              <a:srgbClr val="C0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s-AR" dirty="0"/>
                <a:t>Martin Cooper</a:t>
              </a:r>
              <a:endParaRPr lang="es-MX" dirty="0"/>
            </a:p>
          </p:txBody>
        </p:sp>
        <p:sp>
          <p:nvSpPr>
            <p:cNvPr id="14" name="Cheurón 4"/>
            <p:cNvSpPr/>
            <p:nvPr/>
          </p:nvSpPr>
          <p:spPr>
            <a:xfrm>
              <a:off x="950506" y="0"/>
              <a:ext cx="2851517" cy="19010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endParaRPr lang="es-MX" sz="6500" kern="1200" dirty="0"/>
            </a:p>
          </p:txBody>
        </p:sp>
      </p:grpSp>
      <p:grpSp>
        <p:nvGrpSpPr>
          <p:cNvPr id="15" name="14 Grupo"/>
          <p:cNvGrpSpPr/>
          <p:nvPr/>
        </p:nvGrpSpPr>
        <p:grpSpPr>
          <a:xfrm flipH="1">
            <a:off x="5245224" y="2088108"/>
            <a:ext cx="3024336" cy="792088"/>
            <a:chOff x="0" y="0"/>
            <a:chExt cx="4752528" cy="2323458"/>
          </a:xfrm>
        </p:grpSpPr>
        <p:sp>
          <p:nvSpPr>
            <p:cNvPr id="16" name="15 Cheurón"/>
            <p:cNvSpPr/>
            <p:nvPr/>
          </p:nvSpPr>
          <p:spPr>
            <a:xfrm>
              <a:off x="0" y="422447"/>
              <a:ext cx="4752528" cy="1901011"/>
            </a:xfrm>
            <a:prstGeom prst="chevron">
              <a:avLst/>
            </a:prstGeom>
            <a:solidFill>
              <a:srgbClr val="FF99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s-AR" dirty="0"/>
                <a:t>Padre de la telefonía celular</a:t>
              </a:r>
              <a:endParaRPr lang="es-MX" dirty="0"/>
            </a:p>
          </p:txBody>
        </p:sp>
        <p:sp>
          <p:nvSpPr>
            <p:cNvPr id="17" name="Cheurón 4"/>
            <p:cNvSpPr/>
            <p:nvPr/>
          </p:nvSpPr>
          <p:spPr>
            <a:xfrm>
              <a:off x="950506" y="0"/>
              <a:ext cx="2851517" cy="19010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endParaRPr lang="es-MX" sz="6500" kern="1200" dirty="0"/>
            </a:p>
          </p:txBody>
        </p:sp>
      </p:grpSp>
      <p:sp>
        <p:nvSpPr>
          <p:cNvPr id="18" name="17 Cheurón"/>
          <p:cNvSpPr/>
          <p:nvPr/>
        </p:nvSpPr>
        <p:spPr>
          <a:xfrm flipH="1">
            <a:off x="5245224" y="3024212"/>
            <a:ext cx="3024336" cy="648072"/>
          </a:xfrm>
          <a:prstGeom prst="chevron">
            <a:avLst/>
          </a:prstGeom>
          <a:solidFill>
            <a:srgbClr val="FFCC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s-AR" dirty="0"/>
              <a:t>1er llamada de la historia.</a:t>
            </a:r>
            <a:endParaRPr lang="es-MX" dirty="0"/>
          </a:p>
        </p:txBody>
      </p:sp>
      <p:cxnSp>
        <p:nvCxnSpPr>
          <p:cNvPr id="19"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20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ppt_w*0.05"/>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anim calcmode="lin" valueType="num">
                                      <p:cBhvr>
                                        <p:cTn id="9" dur="500" fill="hold"/>
                                        <p:tgtEl>
                                          <p:spTgt spid="9"/>
                                        </p:tgtEl>
                                        <p:attrNameLst>
                                          <p:attrName>ppt_x</p:attrName>
                                        </p:attrNameLst>
                                      </p:cBhvr>
                                      <p:tavLst>
                                        <p:tav tm="0">
                                          <p:val>
                                            <p:strVal val="#ppt_x-.2"/>
                                          </p:val>
                                        </p:tav>
                                        <p:tav tm="100000">
                                          <p:val>
                                            <p:strVal val="#ppt_x"/>
                                          </p:val>
                                        </p:tav>
                                      </p:tavLst>
                                    </p:anim>
                                    <p:anim calcmode="lin" valueType="num">
                                      <p:cBhvr>
                                        <p:cTn id="10" dur="500" fill="hold"/>
                                        <p:tgtEl>
                                          <p:spTgt spid="9"/>
                                        </p:tgtEl>
                                        <p:attrNameLst>
                                          <p:attrName>ppt_y</p:attrName>
                                        </p:attrNameLst>
                                      </p:cBhvr>
                                      <p:tavLst>
                                        <p:tav tm="0">
                                          <p:val>
                                            <p:strVal val="#ppt_y"/>
                                          </p:val>
                                        </p:tav>
                                        <p:tav tm="100000">
                                          <p:val>
                                            <p:strVal val="#ppt_y"/>
                                          </p:val>
                                        </p:tav>
                                      </p:tavLst>
                                    </p:anim>
                                    <p:animEffect transition="in" filter="fade">
                                      <p:cBhvr>
                                        <p:cTn id="11" dur="500"/>
                                        <p:tgtEl>
                                          <p:spTgt spid="9"/>
                                        </p:tgtEl>
                                      </p:cBhvr>
                                    </p:animEffect>
                                  </p:childTnLst>
                                </p:cTn>
                              </p:par>
                              <p:par>
                                <p:cTn id="12" presetID="54" presetClass="entr" presetSubtype="0" accel="100000" fill="hold" nodeType="withEffect">
                                  <p:stCondLst>
                                    <p:cond delay="0"/>
                                  </p:stCondLst>
                                  <p:childTnLst>
                                    <p:set>
                                      <p:cBhvr>
                                        <p:cTn id="13" dur="1" fill="hold">
                                          <p:stCondLst>
                                            <p:cond delay="0"/>
                                          </p:stCondLst>
                                        </p:cTn>
                                        <p:tgtEl>
                                          <p:spTgt spid="6146"/>
                                        </p:tgtEl>
                                        <p:attrNameLst>
                                          <p:attrName>style.visibility</p:attrName>
                                        </p:attrNameLst>
                                      </p:cBhvr>
                                      <p:to>
                                        <p:strVal val="visible"/>
                                      </p:to>
                                    </p:set>
                                    <p:anim calcmode="lin" valueType="num">
                                      <p:cBhvr>
                                        <p:cTn id="14" dur="500" fill="hold"/>
                                        <p:tgtEl>
                                          <p:spTgt spid="6146"/>
                                        </p:tgtEl>
                                        <p:attrNameLst>
                                          <p:attrName>ppt_w</p:attrName>
                                        </p:attrNameLst>
                                      </p:cBhvr>
                                      <p:tavLst>
                                        <p:tav tm="0">
                                          <p:val>
                                            <p:strVal val="#ppt_w*0.05"/>
                                          </p:val>
                                        </p:tav>
                                        <p:tav tm="100000">
                                          <p:val>
                                            <p:strVal val="#ppt_w"/>
                                          </p:val>
                                        </p:tav>
                                      </p:tavLst>
                                    </p:anim>
                                    <p:anim calcmode="lin" valueType="num">
                                      <p:cBhvr>
                                        <p:cTn id="15" dur="500" fill="hold"/>
                                        <p:tgtEl>
                                          <p:spTgt spid="6146"/>
                                        </p:tgtEl>
                                        <p:attrNameLst>
                                          <p:attrName>ppt_h</p:attrName>
                                        </p:attrNameLst>
                                      </p:cBhvr>
                                      <p:tavLst>
                                        <p:tav tm="0">
                                          <p:val>
                                            <p:strVal val="#ppt_h"/>
                                          </p:val>
                                        </p:tav>
                                        <p:tav tm="100000">
                                          <p:val>
                                            <p:strVal val="#ppt_h"/>
                                          </p:val>
                                        </p:tav>
                                      </p:tavLst>
                                    </p:anim>
                                    <p:anim calcmode="lin" valueType="num">
                                      <p:cBhvr>
                                        <p:cTn id="16" dur="500" fill="hold"/>
                                        <p:tgtEl>
                                          <p:spTgt spid="6146"/>
                                        </p:tgtEl>
                                        <p:attrNameLst>
                                          <p:attrName>ppt_x</p:attrName>
                                        </p:attrNameLst>
                                      </p:cBhvr>
                                      <p:tavLst>
                                        <p:tav tm="0">
                                          <p:val>
                                            <p:strVal val="#ppt_x-.2"/>
                                          </p:val>
                                        </p:tav>
                                        <p:tav tm="100000">
                                          <p:val>
                                            <p:strVal val="#ppt_x"/>
                                          </p:val>
                                        </p:tav>
                                      </p:tavLst>
                                    </p:anim>
                                    <p:anim calcmode="lin" valueType="num">
                                      <p:cBhvr>
                                        <p:cTn id="17" dur="500" fill="hold"/>
                                        <p:tgtEl>
                                          <p:spTgt spid="6146"/>
                                        </p:tgtEl>
                                        <p:attrNameLst>
                                          <p:attrName>ppt_y</p:attrName>
                                        </p:attrNameLst>
                                      </p:cBhvr>
                                      <p:tavLst>
                                        <p:tav tm="0">
                                          <p:val>
                                            <p:strVal val="#ppt_y"/>
                                          </p:val>
                                        </p:tav>
                                        <p:tav tm="100000">
                                          <p:val>
                                            <p:strVal val="#ppt_y"/>
                                          </p:val>
                                        </p:tav>
                                      </p:tavLst>
                                    </p:anim>
                                    <p:animEffect transition="in" filter="fade">
                                      <p:cBhvr>
                                        <p:cTn id="18" dur="500"/>
                                        <p:tgtEl>
                                          <p:spTgt spid="6146"/>
                                        </p:tgtEl>
                                      </p:cBhvr>
                                    </p:animEffect>
                                  </p:childTnLst>
                                </p:cTn>
                              </p:par>
                            </p:childTnLst>
                          </p:cTn>
                        </p:par>
                        <p:par>
                          <p:cTn id="19" fill="hold">
                            <p:stCondLst>
                              <p:cond delay="500"/>
                            </p:stCondLst>
                            <p:childTnLst>
                              <p:par>
                                <p:cTn id="20" presetID="29" presetClass="entr" presetSubtype="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1000" fill="hold"/>
                                        <p:tgtEl>
                                          <p:spTgt spid="12"/>
                                        </p:tgtEl>
                                        <p:attrNameLst>
                                          <p:attrName>ppt_x</p:attrName>
                                        </p:attrNameLst>
                                      </p:cBhvr>
                                      <p:tavLst>
                                        <p:tav tm="0">
                                          <p:val>
                                            <p:strVal val="#ppt_x-.2"/>
                                          </p:val>
                                        </p:tav>
                                        <p:tav tm="100000">
                                          <p:val>
                                            <p:strVal val="#ppt_x"/>
                                          </p:val>
                                        </p:tav>
                                      </p:tavLst>
                                    </p:anim>
                                    <p:anim calcmode="lin" valueType="num">
                                      <p:cBhvr>
                                        <p:cTn id="23"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24" dur="1000"/>
                                        <p:tgtEl>
                                          <p:spTgt spid="12"/>
                                        </p:tgtEl>
                                      </p:cBhvr>
                                    </p:animEffect>
                                  </p:childTnLst>
                                </p:cTn>
                              </p:par>
                            </p:childTnLst>
                          </p:cTn>
                        </p:par>
                        <p:par>
                          <p:cTn id="25" fill="hold">
                            <p:stCondLst>
                              <p:cond delay="1500"/>
                            </p:stCondLst>
                            <p:childTnLst>
                              <p:par>
                                <p:cTn id="26" presetID="18" presetClass="entr" presetSubtype="12"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strips(downLeft)">
                                      <p:cBhvr>
                                        <p:cTn id="28" dur="1000"/>
                                        <p:tgtEl>
                                          <p:spTgt spid="15"/>
                                        </p:tgtEl>
                                      </p:cBhvr>
                                    </p:animEffect>
                                  </p:childTnLst>
                                </p:cTn>
                              </p:par>
                            </p:childTnLst>
                          </p:cTn>
                        </p:par>
                        <p:par>
                          <p:cTn id="29" fill="hold">
                            <p:stCondLst>
                              <p:cond delay="2500"/>
                            </p:stCondLst>
                            <p:childTnLst>
                              <p:par>
                                <p:cTn id="30" presetID="18" presetClass="entr" presetSubtype="12"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strips(downLeft)">
                                      <p:cBhvr>
                                        <p:cTn id="3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ndo"/>
          <p:cNvSpPr/>
          <p:nvPr/>
        </p:nvSpPr>
        <p:spPr>
          <a:xfrm>
            <a:off x="1008000" y="306000"/>
            <a:ext cx="7848000" cy="4428000"/>
          </a:xfrm>
          <a:prstGeom prst="rect">
            <a:avLst/>
          </a:prstGeom>
          <a:solidFill>
            <a:schemeClr val="bg1"/>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3"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 name="3 Conector recto"/>
          <p:cNvCxnSpPr/>
          <p:nvPr/>
        </p:nvCxnSpPr>
        <p:spPr>
          <a:xfrm>
            <a:off x="2652936" y="287908"/>
            <a:ext cx="0" cy="4464496"/>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 name="Picture 2" descr="C:\Users\damdi\OneDrive\Documentos\Informatica General\TP\Gestos\youtube_search2.png"/>
          <p:cNvPicPr>
            <a:picLocks noChangeAspect="1" noChangeArrowheads="1"/>
          </p:cNvPicPr>
          <p:nvPr/>
        </p:nvPicPr>
        <p:blipFill>
          <a:blip r:embed="rId4" cstate="print"/>
          <a:srcRect/>
          <a:stretch>
            <a:fillRect/>
          </a:stretch>
        </p:blipFill>
        <p:spPr bwMode="auto">
          <a:xfrm>
            <a:off x="996752" y="863972"/>
            <a:ext cx="1512168" cy="428824"/>
          </a:xfrm>
          <a:prstGeom prst="rect">
            <a:avLst/>
          </a:prstGeom>
          <a:noFill/>
        </p:spPr>
      </p:pic>
      <p:pic>
        <p:nvPicPr>
          <p:cNvPr id="7" name="Picture 3" descr="C:\Users\damdi\OneDrive\Documentos\Informatica General\TP\Gestos\youtube_search1.png"/>
          <p:cNvPicPr>
            <a:picLocks noChangeAspect="1" noChangeArrowheads="1"/>
          </p:cNvPicPr>
          <p:nvPr/>
        </p:nvPicPr>
        <p:blipFill>
          <a:blip r:embed="rId5" cstate="print"/>
          <a:srcRect/>
          <a:stretch>
            <a:fillRect/>
          </a:stretch>
        </p:blipFill>
        <p:spPr bwMode="auto">
          <a:xfrm>
            <a:off x="924744" y="359916"/>
            <a:ext cx="1584176" cy="648072"/>
          </a:xfrm>
          <a:prstGeom prst="rect">
            <a:avLst/>
          </a:prstGeom>
          <a:noFill/>
        </p:spPr>
      </p:pic>
      <p:sp>
        <p:nvSpPr>
          <p:cNvPr id="8" name="7 CuadroTexto"/>
          <p:cNvSpPr txBox="1"/>
          <p:nvPr/>
        </p:nvSpPr>
        <p:spPr>
          <a:xfrm>
            <a:off x="1140768" y="1296020"/>
            <a:ext cx="1512168" cy="1323439"/>
          </a:xfrm>
          <a:prstGeom prst="rect">
            <a:avLst/>
          </a:prstGeom>
          <a:noFill/>
        </p:spPr>
        <p:txBody>
          <a:bodyPr wrap="square" rtlCol="0">
            <a:spAutoFit/>
          </a:bodyPr>
          <a:lstStyle/>
          <a:p>
            <a:r>
              <a:rPr lang="es-AR" sz="1600" dirty="0">
                <a:solidFill>
                  <a:schemeClr val="bg1">
                    <a:lumMod val="65000"/>
                  </a:schemeClr>
                </a:solidFill>
              </a:rPr>
              <a:t>Mi Canal</a:t>
            </a:r>
          </a:p>
          <a:p>
            <a:r>
              <a:rPr lang="es-AR" sz="1600" dirty="0">
                <a:solidFill>
                  <a:schemeClr val="bg1">
                    <a:lumMod val="65000"/>
                  </a:schemeClr>
                </a:solidFill>
              </a:rPr>
              <a:t>Tendencias</a:t>
            </a:r>
          </a:p>
          <a:p>
            <a:r>
              <a:rPr lang="es-AR" sz="1600" dirty="0">
                <a:solidFill>
                  <a:schemeClr val="bg1">
                    <a:lumMod val="65000"/>
                  </a:schemeClr>
                </a:solidFill>
              </a:rPr>
              <a:t>Subscripciones</a:t>
            </a:r>
          </a:p>
          <a:p>
            <a:r>
              <a:rPr lang="es-AR" sz="1600" dirty="0">
                <a:solidFill>
                  <a:schemeClr val="bg1">
                    <a:lumMod val="65000"/>
                  </a:schemeClr>
                </a:solidFill>
              </a:rPr>
              <a:t>Historial</a:t>
            </a:r>
          </a:p>
          <a:p>
            <a:r>
              <a:rPr lang="es-AR" sz="1600" dirty="0">
                <a:solidFill>
                  <a:schemeClr val="bg1">
                    <a:lumMod val="65000"/>
                  </a:schemeClr>
                </a:solidFill>
              </a:rPr>
              <a:t>Ver más tarde</a:t>
            </a:r>
            <a:endParaRPr lang="es-MX" sz="1600" dirty="0">
              <a:solidFill>
                <a:schemeClr val="bg1">
                  <a:lumMod val="65000"/>
                </a:schemeClr>
              </a:solidFill>
            </a:endParaRPr>
          </a:p>
        </p:txBody>
      </p:sp>
      <p:pic>
        <p:nvPicPr>
          <p:cNvPr id="9" name="Como funciona un gps, en 3 minutos. www.explainers.tv.mp4">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6" cstate="print"/>
          <a:stretch>
            <a:fillRect/>
          </a:stretch>
        </p:blipFill>
        <p:spPr>
          <a:xfrm>
            <a:off x="2940968" y="359916"/>
            <a:ext cx="5760640" cy="4320480"/>
          </a:xfrm>
          <a:prstGeom prst="rect">
            <a:avLst/>
          </a:prstGeom>
        </p:spPr>
      </p:pic>
      <p:sp>
        <p:nvSpPr>
          <p:cNvPr id="10" name="Botón: Inicio">
            <a:hlinkClick r:id="rId7"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1"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11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p:cTn id="7" fill="hold" display="0">
                  <p:stCondLst>
                    <p:cond delay="indefinite"/>
                  </p:stCondLst>
                  <p:endCondLst>
                    <p:cond evt="onNext" delay="0">
                      <p:tgtEl>
                        <p:sldTgt/>
                      </p:tgtEl>
                    </p:cond>
                    <p:cond evt="onPrev" delay="0">
                      <p:tgtEl>
                        <p:sldTgt/>
                      </p:tgtEl>
                    </p:cond>
                  </p:endCondLst>
                </p:cTn>
                <p:tgtEl>
                  <p:spTgt spid="9"/>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Fondo"/>
          <p:cNvGrpSpPr/>
          <p:nvPr/>
        </p:nvGrpSpPr>
        <p:grpSpPr>
          <a:xfrm>
            <a:off x="708720" y="287908"/>
            <a:ext cx="8147280" cy="4464496"/>
            <a:chOff x="708720" y="287908"/>
            <a:chExt cx="8147280" cy="4464496"/>
          </a:xfrm>
        </p:grpSpPr>
        <p:sp>
          <p:nvSpPr>
            <p:cNvPr id="6" name="Fondo"/>
            <p:cNvSpPr/>
            <p:nvPr/>
          </p:nvSpPr>
          <p:spPr>
            <a:xfrm>
              <a:off x="1008000" y="306000"/>
              <a:ext cx="7848000" cy="4428000"/>
            </a:xfrm>
            <a:prstGeom prst="rect">
              <a:avLst/>
            </a:prstGeom>
            <a:solidFill>
              <a:schemeClr val="tx2">
                <a:lumMod val="20000"/>
                <a:lumOff val="8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7"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9" name="Picture 2" descr="C:\Users\damdi\OneDrive\Documentos\Informatica General\TP\GPS\icon.png"/>
          <p:cNvPicPr>
            <a:picLocks noChangeAspect="1" noChangeArrowheads="1"/>
          </p:cNvPicPr>
          <p:nvPr/>
        </p:nvPicPr>
        <p:blipFill>
          <a:blip r:embed="rId3" cstate="print"/>
          <a:srcRect/>
          <a:stretch>
            <a:fillRect/>
          </a:stretch>
        </p:blipFill>
        <p:spPr bwMode="auto">
          <a:xfrm>
            <a:off x="3156992" y="359916"/>
            <a:ext cx="4248349" cy="4248349"/>
          </a:xfrm>
          <a:prstGeom prst="rect">
            <a:avLst/>
          </a:prstGeom>
          <a:noFill/>
        </p:spPr>
      </p:pic>
      <p:graphicFrame>
        <p:nvGraphicFramePr>
          <p:cNvPr id="2" name="3 Marcador de contenido"/>
          <p:cNvGraphicFramePr>
            <a:graphicFrameLocks/>
          </p:cNvGraphicFramePr>
          <p:nvPr>
            <p:extLst>
              <p:ext uri="{D42A27DB-BD31-4B8C-83A1-F6EECF244321}">
                <p14:modId xmlns:p14="http://schemas.microsoft.com/office/powerpoint/2010/main" val="971461240"/>
              </p:ext>
            </p:extLst>
          </p:nvPr>
        </p:nvGraphicFramePr>
        <p:xfrm>
          <a:off x="2220888" y="431924"/>
          <a:ext cx="6429400" cy="42093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1 Título"/>
          <p:cNvSpPr txBox="1">
            <a:spLocks/>
          </p:cNvSpPr>
          <p:nvPr/>
        </p:nvSpPr>
        <p:spPr>
          <a:xfrm rot="10800000">
            <a:off x="1140768" y="431924"/>
            <a:ext cx="720080" cy="4176463"/>
          </a:xfrm>
          <a:prstGeom prst="rect">
            <a:avLst/>
          </a:prstGeom>
        </p:spPr>
        <p:style>
          <a:lnRef idx="3">
            <a:schemeClr val="lt1"/>
          </a:lnRef>
          <a:fillRef idx="1">
            <a:schemeClr val="accent2"/>
          </a:fillRef>
          <a:effectRef idx="1">
            <a:schemeClr val="accent2"/>
          </a:effectRef>
          <a:fontRef idx="minor">
            <a:schemeClr val="lt1"/>
          </a:fontRef>
        </p:style>
        <p:txBody>
          <a:bodyPr vert="eaVert">
            <a:normAutofit fontScale="9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AR" sz="4400" b="0" i="0" u="none" strike="noStrike" kern="1200" cap="none" spc="0" normalizeH="0" baseline="0" noProof="0" dirty="0">
                <a:ln>
                  <a:noFill/>
                </a:ln>
                <a:solidFill>
                  <a:schemeClr val="lt1"/>
                </a:solidFill>
                <a:effectLst/>
                <a:uLnTx/>
                <a:uFillTx/>
                <a:latin typeface="+mn-lt"/>
                <a:ea typeface="+mn-ea"/>
                <a:cs typeface="+mn-cs"/>
              </a:rPr>
              <a:t>Tipos de GPS</a:t>
            </a:r>
          </a:p>
        </p:txBody>
      </p:sp>
      <p:sp>
        <p:nvSpPr>
          <p:cNvPr id="10" name="Botón: Inicio">
            <a:hlinkClick r:id="rId9"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1"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Al menú">
            <a:hlinkClick r:id="rId9" action="ppaction://hlinksldjump" highlightClick="1"/>
          </p:cNvPr>
          <p:cNvSpPr/>
          <p:nvPr/>
        </p:nvSpPr>
        <p:spPr>
          <a:xfrm>
            <a:off x="132656" y="0"/>
            <a:ext cx="8784976" cy="5040313"/>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12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Botón de acción: ir a inicio 13">
            <a:hlinkClick r:id="" action="ppaction://hlinkshowjump?jump=firstslide" highlightClick="1"/>
            <a:extLst>
              <a:ext uri="{FF2B5EF4-FFF2-40B4-BE49-F238E27FC236}">
                <a16:creationId xmlns:a16="http://schemas.microsoft.com/office/drawing/2014/main" xmlns="" id="{E1ADA1BA-9D41-4134-B5FC-995E9A0601B2}"/>
              </a:ext>
            </a:extLst>
          </p:cNvPr>
          <p:cNvSpPr/>
          <p:nvPr/>
        </p:nvSpPr>
        <p:spPr>
          <a:xfrm>
            <a:off x="990000" y="4248348"/>
            <a:ext cx="438800" cy="432048"/>
          </a:xfrm>
          <a:prstGeom prst="actionButtonHome">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a:ln w="0"/>
              <a:solidFill>
                <a:schemeClr val="bg1"/>
              </a:solidFill>
              <a:effectLst>
                <a:outerShdw blurRad="38100" dist="19050" dir="2700000" algn="tl" rotWithShape="0">
                  <a:schemeClr val="dk1">
                    <a:alpha val="40000"/>
                  </a:schemeClr>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53"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
                                            <p:graphicEl>
                                              <a:dgm id="{BA82590E-4FB7-4CC6-830D-6E0262948263}"/>
                                            </p:graphicEl>
                                          </p:spTgt>
                                        </p:tgtEl>
                                        <p:attrNameLst>
                                          <p:attrName>style.visibility</p:attrName>
                                        </p:attrNameLst>
                                      </p:cBhvr>
                                      <p:to>
                                        <p:strVal val="visible"/>
                                      </p:to>
                                    </p:set>
                                    <p:anim calcmode="lin" valueType="num">
                                      <p:cBhvr>
                                        <p:cTn id="16" dur="500" fill="hold"/>
                                        <p:tgtEl>
                                          <p:spTgt spid="2">
                                            <p:graphicEl>
                                              <a:dgm id="{BA82590E-4FB7-4CC6-830D-6E0262948263}"/>
                                            </p:graphicEl>
                                          </p:spTgt>
                                        </p:tgtEl>
                                        <p:attrNameLst>
                                          <p:attrName>ppt_w</p:attrName>
                                        </p:attrNameLst>
                                      </p:cBhvr>
                                      <p:tavLst>
                                        <p:tav tm="0">
                                          <p:val>
                                            <p:fltVal val="0"/>
                                          </p:val>
                                        </p:tav>
                                        <p:tav tm="100000">
                                          <p:val>
                                            <p:strVal val="#ppt_w"/>
                                          </p:val>
                                        </p:tav>
                                      </p:tavLst>
                                    </p:anim>
                                    <p:anim calcmode="lin" valueType="num">
                                      <p:cBhvr>
                                        <p:cTn id="17" dur="500" fill="hold"/>
                                        <p:tgtEl>
                                          <p:spTgt spid="2">
                                            <p:graphicEl>
                                              <a:dgm id="{BA82590E-4FB7-4CC6-830D-6E0262948263}"/>
                                            </p:graphicEl>
                                          </p:spTgt>
                                        </p:tgtEl>
                                        <p:attrNameLst>
                                          <p:attrName>ppt_h</p:attrName>
                                        </p:attrNameLst>
                                      </p:cBhvr>
                                      <p:tavLst>
                                        <p:tav tm="0">
                                          <p:val>
                                            <p:fltVal val="0"/>
                                          </p:val>
                                        </p:tav>
                                        <p:tav tm="100000">
                                          <p:val>
                                            <p:strVal val="#ppt_h"/>
                                          </p:val>
                                        </p:tav>
                                      </p:tavLst>
                                    </p:anim>
                                    <p:animEffect transition="in" filter="fade">
                                      <p:cBhvr>
                                        <p:cTn id="18" dur="500"/>
                                        <p:tgtEl>
                                          <p:spTgt spid="2">
                                            <p:graphicEl>
                                              <a:dgm id="{BA82590E-4FB7-4CC6-830D-6E0262948263}"/>
                                            </p:graphicEl>
                                          </p:spTgt>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
                                            <p:graphicEl>
                                              <a:dgm id="{581A3CA3-58F4-4B5F-A74F-93025A5027F9}"/>
                                            </p:graphicEl>
                                          </p:spTgt>
                                        </p:tgtEl>
                                        <p:attrNameLst>
                                          <p:attrName>style.visibility</p:attrName>
                                        </p:attrNameLst>
                                      </p:cBhvr>
                                      <p:to>
                                        <p:strVal val="visible"/>
                                      </p:to>
                                    </p:set>
                                    <p:anim calcmode="lin" valueType="num">
                                      <p:cBhvr>
                                        <p:cTn id="21" dur="500" fill="hold"/>
                                        <p:tgtEl>
                                          <p:spTgt spid="2">
                                            <p:graphicEl>
                                              <a:dgm id="{581A3CA3-58F4-4B5F-A74F-93025A5027F9}"/>
                                            </p:graphicEl>
                                          </p:spTgt>
                                        </p:tgtEl>
                                        <p:attrNameLst>
                                          <p:attrName>ppt_w</p:attrName>
                                        </p:attrNameLst>
                                      </p:cBhvr>
                                      <p:tavLst>
                                        <p:tav tm="0">
                                          <p:val>
                                            <p:fltVal val="0"/>
                                          </p:val>
                                        </p:tav>
                                        <p:tav tm="100000">
                                          <p:val>
                                            <p:strVal val="#ppt_w"/>
                                          </p:val>
                                        </p:tav>
                                      </p:tavLst>
                                    </p:anim>
                                    <p:anim calcmode="lin" valueType="num">
                                      <p:cBhvr>
                                        <p:cTn id="22" dur="500" fill="hold"/>
                                        <p:tgtEl>
                                          <p:spTgt spid="2">
                                            <p:graphicEl>
                                              <a:dgm id="{581A3CA3-58F4-4B5F-A74F-93025A5027F9}"/>
                                            </p:graphicEl>
                                          </p:spTgt>
                                        </p:tgtEl>
                                        <p:attrNameLst>
                                          <p:attrName>ppt_h</p:attrName>
                                        </p:attrNameLst>
                                      </p:cBhvr>
                                      <p:tavLst>
                                        <p:tav tm="0">
                                          <p:val>
                                            <p:fltVal val="0"/>
                                          </p:val>
                                        </p:tav>
                                        <p:tav tm="100000">
                                          <p:val>
                                            <p:strVal val="#ppt_h"/>
                                          </p:val>
                                        </p:tav>
                                      </p:tavLst>
                                    </p:anim>
                                    <p:animEffect transition="in" filter="fade">
                                      <p:cBhvr>
                                        <p:cTn id="23" dur="500"/>
                                        <p:tgtEl>
                                          <p:spTgt spid="2">
                                            <p:graphicEl>
                                              <a:dgm id="{581A3CA3-58F4-4B5F-A74F-93025A5027F9}"/>
                                            </p:graphicEl>
                                          </p:spTgt>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2">
                                            <p:graphicEl>
                                              <a:dgm id="{EB55D48F-644E-47A0-AF88-75B497E527FE}"/>
                                            </p:graphicEl>
                                          </p:spTgt>
                                        </p:tgtEl>
                                        <p:attrNameLst>
                                          <p:attrName>style.visibility</p:attrName>
                                        </p:attrNameLst>
                                      </p:cBhvr>
                                      <p:to>
                                        <p:strVal val="visible"/>
                                      </p:to>
                                    </p:set>
                                    <p:anim calcmode="lin" valueType="num">
                                      <p:cBhvr>
                                        <p:cTn id="27" dur="500" fill="hold"/>
                                        <p:tgtEl>
                                          <p:spTgt spid="2">
                                            <p:graphicEl>
                                              <a:dgm id="{EB55D48F-644E-47A0-AF88-75B497E527FE}"/>
                                            </p:graphicEl>
                                          </p:spTgt>
                                        </p:tgtEl>
                                        <p:attrNameLst>
                                          <p:attrName>ppt_w</p:attrName>
                                        </p:attrNameLst>
                                      </p:cBhvr>
                                      <p:tavLst>
                                        <p:tav tm="0">
                                          <p:val>
                                            <p:fltVal val="0"/>
                                          </p:val>
                                        </p:tav>
                                        <p:tav tm="100000">
                                          <p:val>
                                            <p:strVal val="#ppt_w"/>
                                          </p:val>
                                        </p:tav>
                                      </p:tavLst>
                                    </p:anim>
                                    <p:anim calcmode="lin" valueType="num">
                                      <p:cBhvr>
                                        <p:cTn id="28" dur="500" fill="hold"/>
                                        <p:tgtEl>
                                          <p:spTgt spid="2">
                                            <p:graphicEl>
                                              <a:dgm id="{EB55D48F-644E-47A0-AF88-75B497E527FE}"/>
                                            </p:graphicEl>
                                          </p:spTgt>
                                        </p:tgtEl>
                                        <p:attrNameLst>
                                          <p:attrName>ppt_h</p:attrName>
                                        </p:attrNameLst>
                                      </p:cBhvr>
                                      <p:tavLst>
                                        <p:tav tm="0">
                                          <p:val>
                                            <p:fltVal val="0"/>
                                          </p:val>
                                        </p:tav>
                                        <p:tav tm="100000">
                                          <p:val>
                                            <p:strVal val="#ppt_h"/>
                                          </p:val>
                                        </p:tav>
                                      </p:tavLst>
                                    </p:anim>
                                    <p:animEffect transition="in" filter="fade">
                                      <p:cBhvr>
                                        <p:cTn id="29" dur="500"/>
                                        <p:tgtEl>
                                          <p:spTgt spid="2">
                                            <p:graphicEl>
                                              <a:dgm id="{EB55D48F-644E-47A0-AF88-75B497E527FE}"/>
                                            </p:graphic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
                                            <p:graphicEl>
                                              <a:dgm id="{4034E631-4C25-4881-B765-C9E0C65E8050}"/>
                                            </p:graphicEl>
                                          </p:spTgt>
                                        </p:tgtEl>
                                        <p:attrNameLst>
                                          <p:attrName>style.visibility</p:attrName>
                                        </p:attrNameLst>
                                      </p:cBhvr>
                                      <p:to>
                                        <p:strVal val="visible"/>
                                      </p:to>
                                    </p:set>
                                    <p:anim calcmode="lin" valueType="num">
                                      <p:cBhvr>
                                        <p:cTn id="32" dur="500" fill="hold"/>
                                        <p:tgtEl>
                                          <p:spTgt spid="2">
                                            <p:graphicEl>
                                              <a:dgm id="{4034E631-4C25-4881-B765-C9E0C65E8050}"/>
                                            </p:graphicEl>
                                          </p:spTgt>
                                        </p:tgtEl>
                                        <p:attrNameLst>
                                          <p:attrName>ppt_w</p:attrName>
                                        </p:attrNameLst>
                                      </p:cBhvr>
                                      <p:tavLst>
                                        <p:tav tm="0">
                                          <p:val>
                                            <p:fltVal val="0"/>
                                          </p:val>
                                        </p:tav>
                                        <p:tav tm="100000">
                                          <p:val>
                                            <p:strVal val="#ppt_w"/>
                                          </p:val>
                                        </p:tav>
                                      </p:tavLst>
                                    </p:anim>
                                    <p:anim calcmode="lin" valueType="num">
                                      <p:cBhvr>
                                        <p:cTn id="33" dur="500" fill="hold"/>
                                        <p:tgtEl>
                                          <p:spTgt spid="2">
                                            <p:graphicEl>
                                              <a:dgm id="{4034E631-4C25-4881-B765-C9E0C65E8050}"/>
                                            </p:graphicEl>
                                          </p:spTgt>
                                        </p:tgtEl>
                                        <p:attrNameLst>
                                          <p:attrName>ppt_h</p:attrName>
                                        </p:attrNameLst>
                                      </p:cBhvr>
                                      <p:tavLst>
                                        <p:tav tm="0">
                                          <p:val>
                                            <p:fltVal val="0"/>
                                          </p:val>
                                        </p:tav>
                                        <p:tav tm="100000">
                                          <p:val>
                                            <p:strVal val="#ppt_h"/>
                                          </p:val>
                                        </p:tav>
                                      </p:tavLst>
                                    </p:anim>
                                    <p:animEffect transition="in" filter="fade">
                                      <p:cBhvr>
                                        <p:cTn id="34" dur="500"/>
                                        <p:tgtEl>
                                          <p:spTgt spid="2">
                                            <p:graphicEl>
                                              <a:dgm id="{4034E631-4C25-4881-B765-C9E0C65E8050}"/>
                                            </p:graphicEl>
                                          </p:spTgt>
                                        </p:tgtEl>
                                      </p:cBhvr>
                                    </p:animEffect>
                                  </p:childTnLst>
                                </p:cTn>
                              </p:par>
                            </p:childTnLst>
                          </p:cTn>
                        </p:par>
                        <p:par>
                          <p:cTn id="35" fill="hold">
                            <p:stCondLst>
                              <p:cond delay="1500"/>
                            </p:stCondLst>
                            <p:childTnLst>
                              <p:par>
                                <p:cTn id="36" presetID="53" presetClass="entr" presetSubtype="16" fill="hold" grpId="0" nodeType="afterEffect">
                                  <p:stCondLst>
                                    <p:cond delay="0"/>
                                  </p:stCondLst>
                                  <p:childTnLst>
                                    <p:set>
                                      <p:cBhvr>
                                        <p:cTn id="37" dur="1" fill="hold">
                                          <p:stCondLst>
                                            <p:cond delay="0"/>
                                          </p:stCondLst>
                                        </p:cTn>
                                        <p:tgtEl>
                                          <p:spTgt spid="2">
                                            <p:graphicEl>
                                              <a:dgm id="{95580A26-3382-49A5-8254-4F761F57F31D}"/>
                                            </p:graphicEl>
                                          </p:spTgt>
                                        </p:tgtEl>
                                        <p:attrNameLst>
                                          <p:attrName>style.visibility</p:attrName>
                                        </p:attrNameLst>
                                      </p:cBhvr>
                                      <p:to>
                                        <p:strVal val="visible"/>
                                      </p:to>
                                    </p:set>
                                    <p:anim calcmode="lin" valueType="num">
                                      <p:cBhvr>
                                        <p:cTn id="38" dur="500" fill="hold"/>
                                        <p:tgtEl>
                                          <p:spTgt spid="2">
                                            <p:graphicEl>
                                              <a:dgm id="{95580A26-3382-49A5-8254-4F761F57F31D}"/>
                                            </p:graphicEl>
                                          </p:spTgt>
                                        </p:tgtEl>
                                        <p:attrNameLst>
                                          <p:attrName>ppt_w</p:attrName>
                                        </p:attrNameLst>
                                      </p:cBhvr>
                                      <p:tavLst>
                                        <p:tav tm="0">
                                          <p:val>
                                            <p:fltVal val="0"/>
                                          </p:val>
                                        </p:tav>
                                        <p:tav tm="100000">
                                          <p:val>
                                            <p:strVal val="#ppt_w"/>
                                          </p:val>
                                        </p:tav>
                                      </p:tavLst>
                                    </p:anim>
                                    <p:anim calcmode="lin" valueType="num">
                                      <p:cBhvr>
                                        <p:cTn id="39" dur="500" fill="hold"/>
                                        <p:tgtEl>
                                          <p:spTgt spid="2">
                                            <p:graphicEl>
                                              <a:dgm id="{95580A26-3382-49A5-8254-4F761F57F31D}"/>
                                            </p:graphicEl>
                                          </p:spTgt>
                                        </p:tgtEl>
                                        <p:attrNameLst>
                                          <p:attrName>ppt_h</p:attrName>
                                        </p:attrNameLst>
                                      </p:cBhvr>
                                      <p:tavLst>
                                        <p:tav tm="0">
                                          <p:val>
                                            <p:fltVal val="0"/>
                                          </p:val>
                                        </p:tav>
                                        <p:tav tm="100000">
                                          <p:val>
                                            <p:strVal val="#ppt_h"/>
                                          </p:val>
                                        </p:tav>
                                      </p:tavLst>
                                    </p:anim>
                                    <p:animEffect transition="in" filter="fade">
                                      <p:cBhvr>
                                        <p:cTn id="40" dur="500"/>
                                        <p:tgtEl>
                                          <p:spTgt spid="2">
                                            <p:graphicEl>
                                              <a:dgm id="{95580A26-3382-49A5-8254-4F761F57F31D}"/>
                                            </p:graphicEl>
                                          </p:spTgt>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
                                            <p:graphicEl>
                                              <a:dgm id="{443DA4DF-8E69-48AF-BA23-D17780E3D41E}"/>
                                            </p:graphicEl>
                                          </p:spTgt>
                                        </p:tgtEl>
                                        <p:attrNameLst>
                                          <p:attrName>style.visibility</p:attrName>
                                        </p:attrNameLst>
                                      </p:cBhvr>
                                      <p:to>
                                        <p:strVal val="visible"/>
                                      </p:to>
                                    </p:set>
                                    <p:anim calcmode="lin" valueType="num">
                                      <p:cBhvr>
                                        <p:cTn id="43" dur="500" fill="hold"/>
                                        <p:tgtEl>
                                          <p:spTgt spid="2">
                                            <p:graphicEl>
                                              <a:dgm id="{443DA4DF-8E69-48AF-BA23-D17780E3D41E}"/>
                                            </p:graphicEl>
                                          </p:spTgt>
                                        </p:tgtEl>
                                        <p:attrNameLst>
                                          <p:attrName>ppt_w</p:attrName>
                                        </p:attrNameLst>
                                      </p:cBhvr>
                                      <p:tavLst>
                                        <p:tav tm="0">
                                          <p:val>
                                            <p:fltVal val="0"/>
                                          </p:val>
                                        </p:tav>
                                        <p:tav tm="100000">
                                          <p:val>
                                            <p:strVal val="#ppt_w"/>
                                          </p:val>
                                        </p:tav>
                                      </p:tavLst>
                                    </p:anim>
                                    <p:anim calcmode="lin" valueType="num">
                                      <p:cBhvr>
                                        <p:cTn id="44" dur="500" fill="hold"/>
                                        <p:tgtEl>
                                          <p:spTgt spid="2">
                                            <p:graphicEl>
                                              <a:dgm id="{443DA4DF-8E69-48AF-BA23-D17780E3D41E}"/>
                                            </p:graphicEl>
                                          </p:spTgt>
                                        </p:tgtEl>
                                        <p:attrNameLst>
                                          <p:attrName>ppt_h</p:attrName>
                                        </p:attrNameLst>
                                      </p:cBhvr>
                                      <p:tavLst>
                                        <p:tav tm="0">
                                          <p:val>
                                            <p:fltVal val="0"/>
                                          </p:val>
                                        </p:tav>
                                        <p:tav tm="100000">
                                          <p:val>
                                            <p:strVal val="#ppt_h"/>
                                          </p:val>
                                        </p:tav>
                                      </p:tavLst>
                                    </p:anim>
                                    <p:animEffect transition="in" filter="fade">
                                      <p:cBhvr>
                                        <p:cTn id="45" dur="500"/>
                                        <p:tgtEl>
                                          <p:spTgt spid="2">
                                            <p:graphicEl>
                                              <a:dgm id="{443DA4DF-8E69-48AF-BA23-D17780E3D41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Fondo"/>
          <p:cNvGrpSpPr/>
          <p:nvPr/>
        </p:nvGrpSpPr>
        <p:grpSpPr>
          <a:xfrm>
            <a:off x="708720" y="287908"/>
            <a:ext cx="8147280" cy="4464496"/>
            <a:chOff x="708720" y="287908"/>
            <a:chExt cx="8147280" cy="4464496"/>
          </a:xfrm>
        </p:grpSpPr>
        <p:sp>
          <p:nvSpPr>
            <p:cNvPr id="5" name="Fondo"/>
            <p:cNvSpPr/>
            <p:nvPr/>
          </p:nvSpPr>
          <p:spPr>
            <a:xfrm>
              <a:off x="1008000" y="306000"/>
              <a:ext cx="7848000" cy="4428000"/>
            </a:xfrm>
            <a:prstGeom prst="rect">
              <a:avLst/>
            </a:prstGeom>
            <a:solidFill>
              <a:schemeClr val="bg1">
                <a:lumMod val="85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6"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 name="1 Título"/>
          <p:cNvSpPr txBox="1">
            <a:spLocks/>
          </p:cNvSpPr>
          <p:nvPr/>
        </p:nvSpPr>
        <p:spPr>
          <a:xfrm>
            <a:off x="1860848" y="503932"/>
            <a:ext cx="6120680" cy="792088"/>
          </a:xfrm>
          <a:prstGeom prst="rect">
            <a:avLst/>
          </a:prstGeom>
        </p:spPr>
        <p:style>
          <a:lnRef idx="3">
            <a:schemeClr val="lt1"/>
          </a:lnRef>
          <a:fillRef idx="1">
            <a:schemeClr val="dk1"/>
          </a:fillRef>
          <a:effectRef idx="1">
            <a:schemeClr val="dk1"/>
          </a:effectRef>
          <a:fontRef idx="minor">
            <a:schemeClr val="lt1"/>
          </a:fontRef>
        </p:style>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AR" sz="4400" b="0" i="0" u="none" strike="noStrike" kern="1200" cap="none" spc="0" normalizeH="0" baseline="0" noProof="0" dirty="0">
                <a:ln>
                  <a:noFill/>
                </a:ln>
                <a:solidFill>
                  <a:schemeClr val="lt1"/>
                </a:solidFill>
                <a:effectLst/>
                <a:uLnTx/>
                <a:uFillTx/>
                <a:latin typeface="+mn-lt"/>
                <a:ea typeface="+mn-ea"/>
                <a:cs typeface="+mn-cs"/>
              </a:rPr>
              <a:t> El Código</a:t>
            </a:r>
            <a:r>
              <a:rPr kumimoji="0" lang="es-AR" sz="4400" b="0" i="0" u="none" strike="noStrike" kern="1200" cap="none" spc="0" normalizeH="0" noProof="0" dirty="0">
                <a:ln>
                  <a:noFill/>
                </a:ln>
                <a:solidFill>
                  <a:schemeClr val="lt1"/>
                </a:solidFill>
                <a:effectLst/>
                <a:uLnTx/>
                <a:uFillTx/>
                <a:latin typeface="+mn-lt"/>
                <a:ea typeface="+mn-ea"/>
                <a:cs typeface="+mn-cs"/>
              </a:rPr>
              <a:t> QR</a:t>
            </a:r>
            <a:endParaRPr kumimoji="0" lang="es-AR" sz="4400" b="0" i="0" u="none" strike="noStrike" kern="1200" cap="none" spc="0" normalizeH="0" baseline="0" noProof="0" dirty="0">
              <a:ln>
                <a:noFill/>
              </a:ln>
              <a:solidFill>
                <a:schemeClr val="lt1"/>
              </a:solidFill>
              <a:effectLst/>
              <a:uLnTx/>
              <a:uFillTx/>
              <a:latin typeface="+mn-lt"/>
              <a:ea typeface="+mn-ea"/>
              <a:cs typeface="+mn-cs"/>
            </a:endParaRPr>
          </a:p>
        </p:txBody>
      </p:sp>
      <p:pic>
        <p:nvPicPr>
          <p:cNvPr id="8" name="3 Imagen" descr="PORTADA QR.jpg"/>
          <p:cNvPicPr>
            <a:picLocks noChangeAspect="1"/>
          </p:cNvPicPr>
          <p:nvPr/>
        </p:nvPicPr>
        <p:blipFill>
          <a:blip r:embed="rId2" cstate="print"/>
          <a:srcRect/>
          <a:stretch>
            <a:fillRect/>
          </a:stretch>
        </p:blipFill>
        <p:spPr bwMode="auto">
          <a:xfrm>
            <a:off x="1356792" y="1872084"/>
            <a:ext cx="3020993" cy="2283718"/>
          </a:xfrm>
          <a:prstGeom prst="rect">
            <a:avLst/>
          </a:prstGeom>
          <a:ln>
            <a:headEnd/>
            <a:tailEnd/>
          </a:ln>
        </p:spPr>
        <p:style>
          <a:lnRef idx="3">
            <a:schemeClr val="lt1"/>
          </a:lnRef>
          <a:fillRef idx="1">
            <a:schemeClr val="dk1"/>
          </a:fillRef>
          <a:effectRef idx="1">
            <a:schemeClr val="dk1"/>
          </a:effectRef>
          <a:fontRef idx="minor">
            <a:schemeClr val="lt1"/>
          </a:fontRef>
        </p:style>
      </p:pic>
      <p:sp>
        <p:nvSpPr>
          <p:cNvPr id="14" name="13 Rectángulo redondeado"/>
          <p:cNvSpPr/>
          <p:nvPr/>
        </p:nvSpPr>
        <p:spPr>
          <a:xfrm>
            <a:off x="4885184" y="2088108"/>
            <a:ext cx="3528392" cy="5040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dirty="0">
                <a:solidFill>
                  <a:schemeClr val="tx1"/>
                </a:solidFill>
              </a:rPr>
              <a:t>Creado en 1994 en Japón</a:t>
            </a:r>
            <a:endParaRPr lang="es-MX" dirty="0"/>
          </a:p>
        </p:txBody>
      </p:sp>
      <p:sp>
        <p:nvSpPr>
          <p:cNvPr id="15" name="14 Rectángulo redondeado"/>
          <p:cNvSpPr/>
          <p:nvPr/>
        </p:nvSpPr>
        <p:spPr>
          <a:xfrm>
            <a:off x="4885184" y="2736180"/>
            <a:ext cx="3528392" cy="5040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dirty="0">
                <a:solidFill>
                  <a:schemeClr val="tx1"/>
                </a:solidFill>
              </a:rPr>
              <a:t>Compañía Denso Wave</a:t>
            </a:r>
          </a:p>
        </p:txBody>
      </p:sp>
      <p:sp>
        <p:nvSpPr>
          <p:cNvPr id="16" name="15 Rectángulo redondeado"/>
          <p:cNvSpPr/>
          <p:nvPr/>
        </p:nvSpPr>
        <p:spPr>
          <a:xfrm>
            <a:off x="4885184" y="3384252"/>
            <a:ext cx="3528392" cy="5040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dirty="0">
                <a:solidFill>
                  <a:schemeClr val="tx1"/>
                </a:solidFill>
              </a:rPr>
              <a:t>Para registrar autopartes de Toyota</a:t>
            </a:r>
            <a:endParaRPr lang="es-MX" dirty="0"/>
          </a:p>
        </p:txBody>
      </p:sp>
      <p:sp>
        <p:nvSpPr>
          <p:cNvPr id="17"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 name="18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7"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900" decel="100000" fill="hold"/>
                                        <p:tgtEl>
                                          <p:spTgt spid="1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par>
                          <p:cTn id="17" fill="hold">
                            <p:stCondLst>
                              <p:cond delay="2000"/>
                            </p:stCondLst>
                            <p:childTnLst>
                              <p:par>
                                <p:cTn id="18" presetID="37"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900" decel="100000" fill="hold"/>
                                        <p:tgtEl>
                                          <p:spTgt spid="15"/>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par>
                          <p:cTn id="24" fill="hold">
                            <p:stCondLst>
                              <p:cond delay="3000"/>
                            </p:stCondLst>
                            <p:childTnLst>
                              <p:par>
                                <p:cTn id="25" presetID="37"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900" decel="100000" fill="hold"/>
                                        <p:tgtEl>
                                          <p:spTgt spid="16"/>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Fondo"/>
          <p:cNvGrpSpPr/>
          <p:nvPr/>
        </p:nvGrpSpPr>
        <p:grpSpPr>
          <a:xfrm>
            <a:off x="708720" y="287908"/>
            <a:ext cx="8147280" cy="4464496"/>
            <a:chOff x="708720" y="287908"/>
            <a:chExt cx="8147280" cy="4464496"/>
          </a:xfrm>
        </p:grpSpPr>
        <p:sp>
          <p:nvSpPr>
            <p:cNvPr id="3" name="Fondo"/>
            <p:cNvSpPr/>
            <p:nvPr/>
          </p:nvSpPr>
          <p:spPr>
            <a:xfrm>
              <a:off x="1008000" y="306000"/>
              <a:ext cx="7848000" cy="4428000"/>
            </a:xfrm>
            <a:prstGeom prst="rect">
              <a:avLst/>
            </a:prstGeom>
            <a:solidFill>
              <a:schemeClr val="bg1">
                <a:lumMod val="85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4"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 name="1 Título"/>
          <p:cNvSpPr txBox="1">
            <a:spLocks/>
          </p:cNvSpPr>
          <p:nvPr/>
        </p:nvSpPr>
        <p:spPr>
          <a:xfrm>
            <a:off x="1860848" y="503932"/>
            <a:ext cx="6120680" cy="792088"/>
          </a:xfrm>
          <a:prstGeom prst="rect">
            <a:avLst/>
          </a:prstGeom>
        </p:spPr>
        <p:style>
          <a:lnRef idx="3">
            <a:schemeClr val="lt1"/>
          </a:lnRef>
          <a:fillRef idx="1">
            <a:schemeClr val="dk1"/>
          </a:fillRef>
          <a:effectRef idx="1">
            <a:schemeClr val="dk1"/>
          </a:effectRef>
          <a:fontRef idx="minor">
            <a:schemeClr val="lt1"/>
          </a:fontRef>
        </p:style>
        <p:txBody>
          <a:bodyPr>
            <a:normAutofit fontScale="92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AR" sz="4400" b="0" i="0" u="none" strike="noStrike" kern="1200" cap="none" spc="0" normalizeH="0" baseline="0" noProof="0" dirty="0">
                <a:ln>
                  <a:noFill/>
                </a:ln>
                <a:solidFill>
                  <a:schemeClr val="lt1"/>
                </a:solidFill>
                <a:effectLst/>
                <a:uLnTx/>
                <a:uFillTx/>
                <a:latin typeface="+mn-lt"/>
                <a:ea typeface="+mn-ea"/>
                <a:cs typeface="+mn-cs"/>
              </a:rPr>
              <a:t> Características</a:t>
            </a:r>
            <a:r>
              <a:rPr kumimoji="0" lang="es-AR" sz="4400" b="0" i="0" u="none" strike="noStrike" kern="1200" cap="none" spc="0" normalizeH="0" noProof="0" dirty="0">
                <a:ln>
                  <a:noFill/>
                </a:ln>
                <a:solidFill>
                  <a:schemeClr val="lt1"/>
                </a:solidFill>
                <a:effectLst/>
                <a:uLnTx/>
                <a:uFillTx/>
                <a:latin typeface="+mn-lt"/>
                <a:ea typeface="+mn-ea"/>
                <a:cs typeface="+mn-cs"/>
              </a:rPr>
              <a:t> Principales</a:t>
            </a:r>
            <a:endParaRPr kumimoji="0" lang="es-AR" sz="4400" b="0" i="0" u="none" strike="noStrike" kern="1200" cap="none" spc="0" normalizeH="0" baseline="0" noProof="0" dirty="0">
              <a:ln>
                <a:noFill/>
              </a:ln>
              <a:solidFill>
                <a:schemeClr val="lt1"/>
              </a:solidFill>
              <a:effectLst/>
              <a:uLnTx/>
              <a:uFillTx/>
              <a:latin typeface="+mn-lt"/>
              <a:ea typeface="+mn-ea"/>
              <a:cs typeface="+mn-cs"/>
            </a:endParaRPr>
          </a:p>
        </p:txBody>
      </p:sp>
      <p:sp>
        <p:nvSpPr>
          <p:cNvPr id="8" name="7 Rectángulo redondeado"/>
          <p:cNvSpPr/>
          <p:nvPr/>
        </p:nvSpPr>
        <p:spPr>
          <a:xfrm>
            <a:off x="1212776" y="1512044"/>
            <a:ext cx="3528392" cy="5040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dirty="0">
                <a:solidFill>
                  <a:schemeClr val="tx1"/>
                </a:solidFill>
              </a:rPr>
              <a:t>Lectura Bidireccional </a:t>
            </a:r>
          </a:p>
          <a:p>
            <a:pPr algn="ctr"/>
            <a:r>
              <a:rPr lang="es-ES" dirty="0">
                <a:solidFill>
                  <a:schemeClr val="tx1"/>
                </a:solidFill>
              </a:rPr>
              <a:t>(horizontal / Vertical)</a:t>
            </a:r>
            <a:endParaRPr lang="es-MX" dirty="0"/>
          </a:p>
        </p:txBody>
      </p:sp>
      <p:sp>
        <p:nvSpPr>
          <p:cNvPr id="9" name="8 Rectángulo redondeado"/>
          <p:cNvSpPr/>
          <p:nvPr/>
        </p:nvSpPr>
        <p:spPr>
          <a:xfrm>
            <a:off x="4957192" y="1512044"/>
            <a:ext cx="3528392" cy="5040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es-ES" dirty="0"/>
              <a:t>7089 caracteres </a:t>
            </a:r>
            <a:r>
              <a:rPr lang="es-ES" b="1" dirty="0"/>
              <a:t>numéricos</a:t>
            </a:r>
          </a:p>
        </p:txBody>
      </p:sp>
      <p:sp>
        <p:nvSpPr>
          <p:cNvPr id="10" name="9 Rectángulo redondeado"/>
          <p:cNvSpPr/>
          <p:nvPr/>
        </p:nvSpPr>
        <p:spPr>
          <a:xfrm>
            <a:off x="1212776" y="2160116"/>
            <a:ext cx="3528392" cy="5040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es-ES" dirty="0"/>
              <a:t>4296 caracteres </a:t>
            </a:r>
            <a:r>
              <a:rPr lang="es-ES" b="1" dirty="0"/>
              <a:t>alfanuméricos</a:t>
            </a:r>
          </a:p>
        </p:txBody>
      </p:sp>
      <p:pic>
        <p:nvPicPr>
          <p:cNvPr id="11" name="3 Imagen" descr="QR Y BARRA.gif"/>
          <p:cNvPicPr>
            <a:picLocks noChangeAspect="1"/>
          </p:cNvPicPr>
          <p:nvPr/>
        </p:nvPicPr>
        <p:blipFill>
          <a:blip r:embed="rId2" cstate="print"/>
          <a:srcRect/>
          <a:stretch>
            <a:fillRect/>
          </a:stretch>
        </p:blipFill>
        <p:spPr bwMode="auto">
          <a:xfrm>
            <a:off x="2796952" y="2952204"/>
            <a:ext cx="4320480" cy="1618761"/>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12" name="11 Rectángulo redondeado"/>
          <p:cNvSpPr/>
          <p:nvPr/>
        </p:nvSpPr>
        <p:spPr>
          <a:xfrm>
            <a:off x="4957192" y="2160116"/>
            <a:ext cx="3528392" cy="5040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es-ES" dirty="0"/>
              <a:t>2953 caracteres como byte</a:t>
            </a:r>
            <a:endParaRPr lang="es-ES" b="1" dirty="0"/>
          </a:p>
        </p:txBody>
      </p:sp>
      <p:sp>
        <p:nvSpPr>
          <p:cNvPr id="13"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 name="14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4" presetClass="entr" presetSubtype="0" accel="10000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ppt_w*0.05"/>
                                          </p:val>
                                        </p:tav>
                                        <p:tav tm="100000">
                                          <p:val>
                                            <p:strVal val="#ppt_w"/>
                                          </p:val>
                                        </p:tav>
                                      </p:tavLst>
                                    </p:anim>
                                    <p:anim calcmode="lin" valueType="num">
                                      <p:cBhvr>
                                        <p:cTn id="14" dur="500" fill="hold"/>
                                        <p:tgtEl>
                                          <p:spTgt spid="8"/>
                                        </p:tgtEl>
                                        <p:attrNameLst>
                                          <p:attrName>ppt_h</p:attrName>
                                        </p:attrNameLst>
                                      </p:cBhvr>
                                      <p:tavLst>
                                        <p:tav tm="0">
                                          <p:val>
                                            <p:strVal val="#ppt_h"/>
                                          </p:val>
                                        </p:tav>
                                        <p:tav tm="100000">
                                          <p:val>
                                            <p:strVal val="#ppt_h"/>
                                          </p:val>
                                        </p:tav>
                                      </p:tavLst>
                                    </p:anim>
                                    <p:anim calcmode="lin" valueType="num">
                                      <p:cBhvr>
                                        <p:cTn id="15" dur="500" fill="hold"/>
                                        <p:tgtEl>
                                          <p:spTgt spid="8"/>
                                        </p:tgtEl>
                                        <p:attrNameLst>
                                          <p:attrName>ppt_x</p:attrName>
                                        </p:attrNameLst>
                                      </p:cBhvr>
                                      <p:tavLst>
                                        <p:tav tm="0">
                                          <p:val>
                                            <p:strVal val="#ppt_x-.2"/>
                                          </p:val>
                                        </p:tav>
                                        <p:tav tm="100000">
                                          <p:val>
                                            <p:strVal val="#ppt_x"/>
                                          </p:val>
                                        </p:tav>
                                      </p:tavLst>
                                    </p:anim>
                                    <p:anim calcmode="lin" valueType="num">
                                      <p:cBhvr>
                                        <p:cTn id="16" dur="500" fill="hold"/>
                                        <p:tgtEl>
                                          <p:spTgt spid="8"/>
                                        </p:tgtEl>
                                        <p:attrNameLst>
                                          <p:attrName>ppt_y</p:attrName>
                                        </p:attrNameLst>
                                      </p:cBhvr>
                                      <p:tavLst>
                                        <p:tav tm="0">
                                          <p:val>
                                            <p:strVal val="#ppt_y"/>
                                          </p:val>
                                        </p:tav>
                                        <p:tav tm="100000">
                                          <p:val>
                                            <p:strVal val="#ppt_y"/>
                                          </p:val>
                                        </p:tav>
                                      </p:tavLst>
                                    </p:anim>
                                    <p:animEffect transition="in" filter="fade">
                                      <p:cBhvr>
                                        <p:cTn id="17" dur="500"/>
                                        <p:tgtEl>
                                          <p:spTgt spid="8"/>
                                        </p:tgtEl>
                                      </p:cBhvr>
                                    </p:animEffect>
                                  </p:childTnLst>
                                </p:cTn>
                              </p:par>
                            </p:childTnLst>
                          </p:cTn>
                        </p:par>
                        <p:par>
                          <p:cTn id="18" fill="hold">
                            <p:stCondLst>
                              <p:cond delay="1500"/>
                            </p:stCondLst>
                            <p:childTnLst>
                              <p:par>
                                <p:cTn id="19" presetID="54" presetClass="entr" presetSubtype="0" accel="10000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strVal val="#ppt_w*0.05"/>
                                          </p:val>
                                        </p:tav>
                                        <p:tav tm="100000">
                                          <p:val>
                                            <p:strVal val="#ppt_w"/>
                                          </p:val>
                                        </p:tav>
                                      </p:tavLst>
                                    </p:anim>
                                    <p:anim calcmode="lin" valueType="num">
                                      <p:cBhvr>
                                        <p:cTn id="22" dur="500" fill="hold"/>
                                        <p:tgtEl>
                                          <p:spTgt spid="10"/>
                                        </p:tgtEl>
                                        <p:attrNameLst>
                                          <p:attrName>ppt_h</p:attrName>
                                        </p:attrNameLst>
                                      </p:cBhvr>
                                      <p:tavLst>
                                        <p:tav tm="0">
                                          <p:val>
                                            <p:strVal val="#ppt_h"/>
                                          </p:val>
                                        </p:tav>
                                        <p:tav tm="100000">
                                          <p:val>
                                            <p:strVal val="#ppt_h"/>
                                          </p:val>
                                        </p:tav>
                                      </p:tavLst>
                                    </p:anim>
                                    <p:anim calcmode="lin" valueType="num">
                                      <p:cBhvr>
                                        <p:cTn id="23" dur="500" fill="hold"/>
                                        <p:tgtEl>
                                          <p:spTgt spid="10"/>
                                        </p:tgtEl>
                                        <p:attrNameLst>
                                          <p:attrName>ppt_x</p:attrName>
                                        </p:attrNameLst>
                                      </p:cBhvr>
                                      <p:tavLst>
                                        <p:tav tm="0">
                                          <p:val>
                                            <p:strVal val="#ppt_x-.2"/>
                                          </p:val>
                                        </p:tav>
                                        <p:tav tm="100000">
                                          <p:val>
                                            <p:strVal val="#ppt_x"/>
                                          </p:val>
                                        </p:tav>
                                      </p:tavLst>
                                    </p:anim>
                                    <p:anim calcmode="lin" valueType="num">
                                      <p:cBhvr>
                                        <p:cTn id="24" dur="500" fill="hold"/>
                                        <p:tgtEl>
                                          <p:spTgt spid="10"/>
                                        </p:tgtEl>
                                        <p:attrNameLst>
                                          <p:attrName>ppt_y</p:attrName>
                                        </p:attrNameLst>
                                      </p:cBhvr>
                                      <p:tavLst>
                                        <p:tav tm="0">
                                          <p:val>
                                            <p:strVal val="#ppt_y"/>
                                          </p:val>
                                        </p:tav>
                                        <p:tav tm="100000">
                                          <p:val>
                                            <p:strVal val="#ppt_y"/>
                                          </p:val>
                                        </p:tav>
                                      </p:tavLst>
                                    </p:anim>
                                    <p:animEffect transition="in" filter="fade">
                                      <p:cBhvr>
                                        <p:cTn id="25" dur="500"/>
                                        <p:tgtEl>
                                          <p:spTgt spid="10"/>
                                        </p:tgtEl>
                                      </p:cBhvr>
                                    </p:animEffect>
                                  </p:childTnLst>
                                </p:cTn>
                              </p:par>
                            </p:childTnLst>
                          </p:cTn>
                        </p:par>
                        <p:par>
                          <p:cTn id="26" fill="hold">
                            <p:stCondLst>
                              <p:cond delay="2000"/>
                            </p:stCondLst>
                            <p:childTnLst>
                              <p:par>
                                <p:cTn id="27" presetID="54" presetClass="entr" presetSubtype="0" accel="10000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strVal val="#ppt_w*0.05"/>
                                          </p:val>
                                        </p:tav>
                                        <p:tav tm="100000">
                                          <p:val>
                                            <p:strVal val="#ppt_w"/>
                                          </p:val>
                                        </p:tav>
                                      </p:tavLst>
                                    </p:anim>
                                    <p:anim calcmode="lin" valueType="num">
                                      <p:cBhvr>
                                        <p:cTn id="30" dur="500" fill="hold"/>
                                        <p:tgtEl>
                                          <p:spTgt spid="9"/>
                                        </p:tgtEl>
                                        <p:attrNameLst>
                                          <p:attrName>ppt_h</p:attrName>
                                        </p:attrNameLst>
                                      </p:cBhvr>
                                      <p:tavLst>
                                        <p:tav tm="0">
                                          <p:val>
                                            <p:strVal val="#ppt_h"/>
                                          </p:val>
                                        </p:tav>
                                        <p:tav tm="100000">
                                          <p:val>
                                            <p:strVal val="#ppt_h"/>
                                          </p:val>
                                        </p:tav>
                                      </p:tavLst>
                                    </p:anim>
                                    <p:anim calcmode="lin" valueType="num">
                                      <p:cBhvr>
                                        <p:cTn id="31" dur="500" fill="hold"/>
                                        <p:tgtEl>
                                          <p:spTgt spid="9"/>
                                        </p:tgtEl>
                                        <p:attrNameLst>
                                          <p:attrName>ppt_x</p:attrName>
                                        </p:attrNameLst>
                                      </p:cBhvr>
                                      <p:tavLst>
                                        <p:tav tm="0">
                                          <p:val>
                                            <p:strVal val="#ppt_x-.2"/>
                                          </p:val>
                                        </p:tav>
                                        <p:tav tm="100000">
                                          <p:val>
                                            <p:strVal val="#ppt_x"/>
                                          </p:val>
                                        </p:tav>
                                      </p:tavLst>
                                    </p:anim>
                                    <p:anim calcmode="lin" valueType="num">
                                      <p:cBhvr>
                                        <p:cTn id="32" dur="500" fill="hold"/>
                                        <p:tgtEl>
                                          <p:spTgt spid="9"/>
                                        </p:tgtEl>
                                        <p:attrNameLst>
                                          <p:attrName>ppt_y</p:attrName>
                                        </p:attrNameLst>
                                      </p:cBhvr>
                                      <p:tavLst>
                                        <p:tav tm="0">
                                          <p:val>
                                            <p:strVal val="#ppt_y"/>
                                          </p:val>
                                        </p:tav>
                                        <p:tav tm="100000">
                                          <p:val>
                                            <p:strVal val="#ppt_y"/>
                                          </p:val>
                                        </p:tav>
                                      </p:tavLst>
                                    </p:anim>
                                    <p:animEffect transition="in" filter="fade">
                                      <p:cBhvr>
                                        <p:cTn id="33" dur="500"/>
                                        <p:tgtEl>
                                          <p:spTgt spid="9"/>
                                        </p:tgtEl>
                                      </p:cBhvr>
                                    </p:animEffect>
                                  </p:childTnLst>
                                </p:cTn>
                              </p:par>
                            </p:childTnLst>
                          </p:cTn>
                        </p:par>
                        <p:par>
                          <p:cTn id="34" fill="hold">
                            <p:stCondLst>
                              <p:cond delay="2500"/>
                            </p:stCondLst>
                            <p:childTnLst>
                              <p:par>
                                <p:cTn id="35" presetID="54" presetClass="entr" presetSubtype="0" accel="10000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strVal val="#ppt_w*0.05"/>
                                          </p:val>
                                        </p:tav>
                                        <p:tav tm="100000">
                                          <p:val>
                                            <p:strVal val="#ppt_w"/>
                                          </p:val>
                                        </p:tav>
                                      </p:tavLst>
                                    </p:anim>
                                    <p:anim calcmode="lin" valueType="num">
                                      <p:cBhvr>
                                        <p:cTn id="38" dur="500" fill="hold"/>
                                        <p:tgtEl>
                                          <p:spTgt spid="12"/>
                                        </p:tgtEl>
                                        <p:attrNameLst>
                                          <p:attrName>ppt_h</p:attrName>
                                        </p:attrNameLst>
                                      </p:cBhvr>
                                      <p:tavLst>
                                        <p:tav tm="0">
                                          <p:val>
                                            <p:strVal val="#ppt_h"/>
                                          </p:val>
                                        </p:tav>
                                        <p:tav tm="100000">
                                          <p:val>
                                            <p:strVal val="#ppt_h"/>
                                          </p:val>
                                        </p:tav>
                                      </p:tavLst>
                                    </p:anim>
                                    <p:anim calcmode="lin" valueType="num">
                                      <p:cBhvr>
                                        <p:cTn id="39" dur="500" fill="hold"/>
                                        <p:tgtEl>
                                          <p:spTgt spid="12"/>
                                        </p:tgtEl>
                                        <p:attrNameLst>
                                          <p:attrName>ppt_x</p:attrName>
                                        </p:attrNameLst>
                                      </p:cBhvr>
                                      <p:tavLst>
                                        <p:tav tm="0">
                                          <p:val>
                                            <p:strVal val="#ppt_x-.2"/>
                                          </p:val>
                                        </p:tav>
                                        <p:tav tm="100000">
                                          <p:val>
                                            <p:strVal val="#ppt_x"/>
                                          </p:val>
                                        </p:tav>
                                      </p:tavLst>
                                    </p:anim>
                                    <p:anim calcmode="lin" valueType="num">
                                      <p:cBhvr>
                                        <p:cTn id="40" dur="500" fill="hold"/>
                                        <p:tgtEl>
                                          <p:spTgt spid="12"/>
                                        </p:tgtEl>
                                        <p:attrNameLst>
                                          <p:attrName>ppt_y</p:attrName>
                                        </p:attrNameLst>
                                      </p:cBhvr>
                                      <p:tavLst>
                                        <p:tav tm="0">
                                          <p:val>
                                            <p:strVal val="#ppt_y"/>
                                          </p:val>
                                        </p:tav>
                                        <p:tav tm="100000">
                                          <p:val>
                                            <p:strVal val="#ppt_y"/>
                                          </p:val>
                                        </p:tav>
                                      </p:tavLst>
                                    </p:anim>
                                    <p:animEffect transition="in" filter="fade">
                                      <p:cBhvr>
                                        <p:cTn id="41" dur="500"/>
                                        <p:tgtEl>
                                          <p:spTgt spid="12"/>
                                        </p:tgtEl>
                                      </p:cBhvr>
                                    </p:animEffect>
                                  </p:childTnLst>
                                </p:cTn>
                              </p:par>
                            </p:childTnLst>
                          </p:cTn>
                        </p:par>
                        <p:par>
                          <p:cTn id="42" fill="hold">
                            <p:stCondLst>
                              <p:cond delay="3000"/>
                            </p:stCondLst>
                            <p:childTnLst>
                              <p:par>
                                <p:cTn id="43" presetID="42" presetClass="entr" presetSubtype="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Fondo"/>
          <p:cNvGrpSpPr/>
          <p:nvPr/>
        </p:nvGrpSpPr>
        <p:grpSpPr>
          <a:xfrm>
            <a:off x="708720" y="287908"/>
            <a:ext cx="8147280" cy="4464496"/>
            <a:chOff x="708720" y="287908"/>
            <a:chExt cx="8147280" cy="4464496"/>
          </a:xfrm>
        </p:grpSpPr>
        <p:sp>
          <p:nvSpPr>
            <p:cNvPr id="9" name="Fondo"/>
            <p:cNvSpPr/>
            <p:nvPr/>
          </p:nvSpPr>
          <p:spPr>
            <a:xfrm>
              <a:off x="1008000" y="306000"/>
              <a:ext cx="7848000" cy="4428000"/>
            </a:xfrm>
            <a:prstGeom prst="rect">
              <a:avLst/>
            </a:prstGeom>
            <a:solidFill>
              <a:schemeClr val="bg1">
                <a:lumMod val="85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10"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 name="1 Título"/>
          <p:cNvSpPr txBox="1">
            <a:spLocks/>
          </p:cNvSpPr>
          <p:nvPr/>
        </p:nvSpPr>
        <p:spPr>
          <a:xfrm>
            <a:off x="1860848" y="503932"/>
            <a:ext cx="6120680" cy="792088"/>
          </a:xfrm>
          <a:prstGeom prst="rect">
            <a:avLst/>
          </a:prstGeom>
        </p:spPr>
        <p:style>
          <a:lnRef idx="3">
            <a:schemeClr val="lt1"/>
          </a:lnRef>
          <a:fillRef idx="1">
            <a:schemeClr val="dk1"/>
          </a:fillRef>
          <a:effectRef idx="1">
            <a:schemeClr val="dk1"/>
          </a:effectRef>
          <a:fontRef idx="minor">
            <a:schemeClr val="lt1"/>
          </a:fontRef>
        </p:style>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AR" sz="4400" b="0" i="0" u="none" strike="noStrike" kern="1200" cap="none" spc="0" normalizeH="0" baseline="0" noProof="0" dirty="0">
                <a:ln>
                  <a:noFill/>
                </a:ln>
                <a:solidFill>
                  <a:schemeClr val="lt1"/>
                </a:solidFill>
                <a:effectLst/>
                <a:uLnTx/>
                <a:uFillTx/>
                <a:latin typeface="+mn-lt"/>
                <a:ea typeface="+mn-ea"/>
                <a:cs typeface="+mn-cs"/>
              </a:rPr>
              <a:t> Composición General</a:t>
            </a:r>
          </a:p>
        </p:txBody>
      </p:sp>
      <p:sp>
        <p:nvSpPr>
          <p:cNvPr id="3" name="2 Rectángulo redondeado"/>
          <p:cNvSpPr/>
          <p:nvPr/>
        </p:nvSpPr>
        <p:spPr>
          <a:xfrm>
            <a:off x="1212776" y="1512044"/>
            <a:ext cx="7272808" cy="5040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dirty="0"/>
              <a:t>Patrones de alineamiento (3 cuadrados de las esquinas)</a:t>
            </a:r>
          </a:p>
        </p:txBody>
      </p:sp>
      <p:sp>
        <p:nvSpPr>
          <p:cNvPr id="5" name="4 Rectángulo redondeado"/>
          <p:cNvSpPr/>
          <p:nvPr/>
        </p:nvSpPr>
        <p:spPr>
          <a:xfrm>
            <a:off x="1212776" y="2160116"/>
            <a:ext cx="3528392" cy="5040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dirty="0"/>
              <a:t>Facilitan rápida orientación</a:t>
            </a:r>
          </a:p>
        </p:txBody>
      </p:sp>
      <p:sp>
        <p:nvSpPr>
          <p:cNvPr id="7" name="6 Rectángulo redondeado"/>
          <p:cNvSpPr/>
          <p:nvPr/>
        </p:nvSpPr>
        <p:spPr>
          <a:xfrm>
            <a:off x="4957192" y="2160116"/>
            <a:ext cx="3528392" cy="5040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dirty="0"/>
              <a:t>Proporcionan sentido del tamaño</a:t>
            </a:r>
          </a:p>
        </p:txBody>
      </p:sp>
      <p:pic>
        <p:nvPicPr>
          <p:cNvPr id="12" name="3 Imagen" descr="CUALQUIER POSICION.gif"/>
          <p:cNvPicPr>
            <a:picLocks noChangeAspect="1"/>
          </p:cNvPicPr>
          <p:nvPr/>
        </p:nvPicPr>
        <p:blipFill>
          <a:blip r:embed="rId2" cstate="print"/>
          <a:srcRect/>
          <a:stretch>
            <a:fillRect/>
          </a:stretch>
        </p:blipFill>
        <p:spPr bwMode="auto">
          <a:xfrm>
            <a:off x="2652936" y="2880196"/>
            <a:ext cx="4536504" cy="1699166"/>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pic>
      <p:sp>
        <p:nvSpPr>
          <p:cNvPr id="13"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 name="14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4" presetClass="entr" presetSubtype="0" accel="10000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ppt_w*0.05"/>
                                          </p:val>
                                        </p:tav>
                                        <p:tav tm="100000">
                                          <p:val>
                                            <p:strVal val="#ppt_w"/>
                                          </p:val>
                                        </p:tav>
                                      </p:tavLst>
                                    </p:anim>
                                    <p:anim calcmode="lin" valueType="num">
                                      <p:cBhvr>
                                        <p:cTn id="14" dur="500" fill="hold"/>
                                        <p:tgtEl>
                                          <p:spTgt spid="3"/>
                                        </p:tgtEl>
                                        <p:attrNameLst>
                                          <p:attrName>ppt_h</p:attrName>
                                        </p:attrNameLst>
                                      </p:cBhvr>
                                      <p:tavLst>
                                        <p:tav tm="0">
                                          <p:val>
                                            <p:strVal val="#ppt_h"/>
                                          </p:val>
                                        </p:tav>
                                        <p:tav tm="100000">
                                          <p:val>
                                            <p:strVal val="#ppt_h"/>
                                          </p:val>
                                        </p:tav>
                                      </p:tavLst>
                                    </p:anim>
                                    <p:anim calcmode="lin" valueType="num">
                                      <p:cBhvr>
                                        <p:cTn id="15" dur="500" fill="hold"/>
                                        <p:tgtEl>
                                          <p:spTgt spid="3"/>
                                        </p:tgtEl>
                                        <p:attrNameLst>
                                          <p:attrName>ppt_x</p:attrName>
                                        </p:attrNameLst>
                                      </p:cBhvr>
                                      <p:tavLst>
                                        <p:tav tm="0">
                                          <p:val>
                                            <p:strVal val="#ppt_x-.2"/>
                                          </p:val>
                                        </p:tav>
                                        <p:tav tm="100000">
                                          <p:val>
                                            <p:strVal val="#ppt_x"/>
                                          </p:val>
                                        </p:tav>
                                      </p:tavLst>
                                    </p:anim>
                                    <p:anim calcmode="lin" valueType="num">
                                      <p:cBhvr>
                                        <p:cTn id="16" dur="500" fill="hold"/>
                                        <p:tgtEl>
                                          <p:spTgt spid="3"/>
                                        </p:tgtEl>
                                        <p:attrNameLst>
                                          <p:attrName>ppt_y</p:attrName>
                                        </p:attrNameLst>
                                      </p:cBhvr>
                                      <p:tavLst>
                                        <p:tav tm="0">
                                          <p:val>
                                            <p:strVal val="#ppt_y"/>
                                          </p:val>
                                        </p:tav>
                                        <p:tav tm="100000">
                                          <p:val>
                                            <p:strVal val="#ppt_y"/>
                                          </p:val>
                                        </p:tav>
                                      </p:tavLst>
                                    </p:anim>
                                    <p:animEffect transition="in" filter="fade">
                                      <p:cBhvr>
                                        <p:cTn id="17" dur="500"/>
                                        <p:tgtEl>
                                          <p:spTgt spid="3"/>
                                        </p:tgtEl>
                                      </p:cBhvr>
                                    </p:animEffect>
                                  </p:childTnLst>
                                </p:cTn>
                              </p:par>
                            </p:childTnLst>
                          </p:cTn>
                        </p:par>
                        <p:par>
                          <p:cTn id="18" fill="hold">
                            <p:stCondLst>
                              <p:cond delay="1500"/>
                            </p:stCondLst>
                            <p:childTnLst>
                              <p:par>
                                <p:cTn id="19" presetID="54" presetClass="entr" presetSubtype="0" accel="10000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strVal val="#ppt_w*0.05"/>
                                          </p:val>
                                        </p:tav>
                                        <p:tav tm="100000">
                                          <p:val>
                                            <p:strVal val="#ppt_w"/>
                                          </p:val>
                                        </p:tav>
                                      </p:tavLst>
                                    </p:anim>
                                    <p:anim calcmode="lin" valueType="num">
                                      <p:cBhvr>
                                        <p:cTn id="22" dur="500" fill="hold"/>
                                        <p:tgtEl>
                                          <p:spTgt spid="5"/>
                                        </p:tgtEl>
                                        <p:attrNameLst>
                                          <p:attrName>ppt_h</p:attrName>
                                        </p:attrNameLst>
                                      </p:cBhvr>
                                      <p:tavLst>
                                        <p:tav tm="0">
                                          <p:val>
                                            <p:strVal val="#ppt_h"/>
                                          </p:val>
                                        </p:tav>
                                        <p:tav tm="100000">
                                          <p:val>
                                            <p:strVal val="#ppt_h"/>
                                          </p:val>
                                        </p:tav>
                                      </p:tavLst>
                                    </p:anim>
                                    <p:anim calcmode="lin" valueType="num">
                                      <p:cBhvr>
                                        <p:cTn id="23" dur="500" fill="hold"/>
                                        <p:tgtEl>
                                          <p:spTgt spid="5"/>
                                        </p:tgtEl>
                                        <p:attrNameLst>
                                          <p:attrName>ppt_x</p:attrName>
                                        </p:attrNameLst>
                                      </p:cBhvr>
                                      <p:tavLst>
                                        <p:tav tm="0">
                                          <p:val>
                                            <p:strVal val="#ppt_x-.2"/>
                                          </p:val>
                                        </p:tav>
                                        <p:tav tm="100000">
                                          <p:val>
                                            <p:strVal val="#ppt_x"/>
                                          </p:val>
                                        </p:tav>
                                      </p:tavLst>
                                    </p:anim>
                                    <p:anim calcmode="lin" valueType="num">
                                      <p:cBhvr>
                                        <p:cTn id="24" dur="500" fill="hold"/>
                                        <p:tgtEl>
                                          <p:spTgt spid="5"/>
                                        </p:tgtEl>
                                        <p:attrNameLst>
                                          <p:attrName>ppt_y</p:attrName>
                                        </p:attrNameLst>
                                      </p:cBhvr>
                                      <p:tavLst>
                                        <p:tav tm="0">
                                          <p:val>
                                            <p:strVal val="#ppt_y"/>
                                          </p:val>
                                        </p:tav>
                                        <p:tav tm="100000">
                                          <p:val>
                                            <p:strVal val="#ppt_y"/>
                                          </p:val>
                                        </p:tav>
                                      </p:tavLst>
                                    </p:anim>
                                    <p:animEffect transition="in" filter="fade">
                                      <p:cBhvr>
                                        <p:cTn id="25" dur="500"/>
                                        <p:tgtEl>
                                          <p:spTgt spid="5"/>
                                        </p:tgtEl>
                                      </p:cBhvr>
                                    </p:animEffect>
                                  </p:childTnLst>
                                </p:cTn>
                              </p:par>
                            </p:childTnLst>
                          </p:cTn>
                        </p:par>
                        <p:par>
                          <p:cTn id="26" fill="hold">
                            <p:stCondLst>
                              <p:cond delay="2000"/>
                            </p:stCondLst>
                            <p:childTnLst>
                              <p:par>
                                <p:cTn id="27" presetID="54" presetClass="entr" presetSubtype="0" accel="10000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strVal val="#ppt_w*0.05"/>
                                          </p:val>
                                        </p:tav>
                                        <p:tav tm="100000">
                                          <p:val>
                                            <p:strVal val="#ppt_w"/>
                                          </p:val>
                                        </p:tav>
                                      </p:tavLst>
                                    </p:anim>
                                    <p:anim calcmode="lin" valueType="num">
                                      <p:cBhvr>
                                        <p:cTn id="30" dur="500" fill="hold"/>
                                        <p:tgtEl>
                                          <p:spTgt spid="7"/>
                                        </p:tgtEl>
                                        <p:attrNameLst>
                                          <p:attrName>ppt_h</p:attrName>
                                        </p:attrNameLst>
                                      </p:cBhvr>
                                      <p:tavLst>
                                        <p:tav tm="0">
                                          <p:val>
                                            <p:strVal val="#ppt_h"/>
                                          </p:val>
                                        </p:tav>
                                        <p:tav tm="100000">
                                          <p:val>
                                            <p:strVal val="#ppt_h"/>
                                          </p:val>
                                        </p:tav>
                                      </p:tavLst>
                                    </p:anim>
                                    <p:anim calcmode="lin" valueType="num">
                                      <p:cBhvr>
                                        <p:cTn id="31" dur="500" fill="hold"/>
                                        <p:tgtEl>
                                          <p:spTgt spid="7"/>
                                        </p:tgtEl>
                                        <p:attrNameLst>
                                          <p:attrName>ppt_x</p:attrName>
                                        </p:attrNameLst>
                                      </p:cBhvr>
                                      <p:tavLst>
                                        <p:tav tm="0">
                                          <p:val>
                                            <p:strVal val="#ppt_x-.2"/>
                                          </p:val>
                                        </p:tav>
                                        <p:tav tm="100000">
                                          <p:val>
                                            <p:strVal val="#ppt_x"/>
                                          </p:val>
                                        </p:tav>
                                      </p:tavLst>
                                    </p:anim>
                                    <p:anim calcmode="lin" valueType="num">
                                      <p:cBhvr>
                                        <p:cTn id="32" dur="500" fill="hold"/>
                                        <p:tgtEl>
                                          <p:spTgt spid="7"/>
                                        </p:tgtEl>
                                        <p:attrNameLst>
                                          <p:attrName>ppt_y</p:attrName>
                                        </p:attrNameLst>
                                      </p:cBhvr>
                                      <p:tavLst>
                                        <p:tav tm="0">
                                          <p:val>
                                            <p:strVal val="#ppt_y"/>
                                          </p:val>
                                        </p:tav>
                                        <p:tav tm="100000">
                                          <p:val>
                                            <p:strVal val="#ppt_y"/>
                                          </p:val>
                                        </p:tav>
                                      </p:tavLst>
                                    </p:anim>
                                    <p:animEffect transition="in" filter="fade">
                                      <p:cBhvr>
                                        <p:cTn id="33" dur="500"/>
                                        <p:tgtEl>
                                          <p:spTgt spid="7"/>
                                        </p:tgtEl>
                                      </p:cBhvr>
                                    </p:animEffect>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Fondo"/>
          <p:cNvGrpSpPr/>
          <p:nvPr/>
        </p:nvGrpSpPr>
        <p:grpSpPr>
          <a:xfrm>
            <a:off x="708720" y="287908"/>
            <a:ext cx="8147280" cy="4464496"/>
            <a:chOff x="708720" y="287908"/>
            <a:chExt cx="8147280" cy="4464496"/>
          </a:xfrm>
        </p:grpSpPr>
        <p:sp>
          <p:nvSpPr>
            <p:cNvPr id="3" name="Fondo"/>
            <p:cNvSpPr/>
            <p:nvPr/>
          </p:nvSpPr>
          <p:spPr>
            <a:xfrm>
              <a:off x="1008000" y="306000"/>
              <a:ext cx="7848000" cy="4428000"/>
            </a:xfrm>
            <a:prstGeom prst="rect">
              <a:avLst/>
            </a:prstGeom>
            <a:solidFill>
              <a:schemeClr val="bg1">
                <a:lumMod val="85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4"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 name="1 Título"/>
          <p:cNvSpPr txBox="1">
            <a:spLocks/>
          </p:cNvSpPr>
          <p:nvPr/>
        </p:nvSpPr>
        <p:spPr>
          <a:xfrm>
            <a:off x="1860848" y="503932"/>
            <a:ext cx="6120680" cy="792088"/>
          </a:xfrm>
          <a:prstGeom prst="rect">
            <a:avLst/>
          </a:prstGeom>
        </p:spPr>
        <p:style>
          <a:lnRef idx="3">
            <a:schemeClr val="lt1"/>
          </a:lnRef>
          <a:fillRef idx="1">
            <a:schemeClr val="dk1"/>
          </a:fillRef>
          <a:effectRef idx="1">
            <a:schemeClr val="dk1"/>
          </a:effectRef>
          <a:fontRef idx="minor">
            <a:schemeClr val="lt1"/>
          </a:fontRef>
        </p:style>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AR" sz="4400" b="0" i="0" u="none" strike="noStrike" kern="1200" cap="none" spc="0" normalizeH="0" baseline="0" noProof="0" dirty="0">
                <a:ln>
                  <a:noFill/>
                </a:ln>
                <a:solidFill>
                  <a:schemeClr val="lt1"/>
                </a:solidFill>
                <a:effectLst/>
                <a:uLnTx/>
                <a:uFillTx/>
                <a:latin typeface="+mn-lt"/>
                <a:ea typeface="+mn-ea"/>
                <a:cs typeface="+mn-cs"/>
              </a:rPr>
              <a:t> Composición General</a:t>
            </a:r>
          </a:p>
        </p:txBody>
      </p:sp>
      <p:pic>
        <p:nvPicPr>
          <p:cNvPr id="11" name="3 Imagen" descr="COMPOSICION qr.png"/>
          <p:cNvPicPr>
            <a:picLocks noChangeAspect="1"/>
          </p:cNvPicPr>
          <p:nvPr/>
        </p:nvPicPr>
        <p:blipFill>
          <a:blip r:embed="rId2" cstate="print"/>
          <a:srcRect/>
          <a:stretch>
            <a:fillRect/>
          </a:stretch>
        </p:blipFill>
        <p:spPr bwMode="auto">
          <a:xfrm>
            <a:off x="2220888" y="1512044"/>
            <a:ext cx="5544616" cy="3110342"/>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12"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13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 presetClass="entr" presetSubtype="1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Fondo"/>
          <p:cNvGrpSpPr/>
          <p:nvPr/>
        </p:nvGrpSpPr>
        <p:grpSpPr>
          <a:xfrm>
            <a:off x="708720" y="287908"/>
            <a:ext cx="8147280" cy="4464496"/>
            <a:chOff x="708720" y="287908"/>
            <a:chExt cx="8147280" cy="4464496"/>
          </a:xfrm>
        </p:grpSpPr>
        <p:sp>
          <p:nvSpPr>
            <p:cNvPr id="3" name="Fondo"/>
            <p:cNvSpPr/>
            <p:nvPr/>
          </p:nvSpPr>
          <p:spPr>
            <a:xfrm>
              <a:off x="1008000" y="306000"/>
              <a:ext cx="7848000" cy="4428000"/>
            </a:xfrm>
            <a:prstGeom prst="rect">
              <a:avLst/>
            </a:prstGeom>
            <a:solidFill>
              <a:schemeClr val="bg1">
                <a:lumMod val="85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4"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 name="1 Título"/>
          <p:cNvSpPr txBox="1">
            <a:spLocks/>
          </p:cNvSpPr>
          <p:nvPr/>
        </p:nvSpPr>
        <p:spPr>
          <a:xfrm>
            <a:off x="1860848" y="503932"/>
            <a:ext cx="6120680" cy="792088"/>
          </a:xfrm>
          <a:prstGeom prst="rect">
            <a:avLst/>
          </a:prstGeom>
        </p:spPr>
        <p:style>
          <a:lnRef idx="3">
            <a:schemeClr val="lt1"/>
          </a:lnRef>
          <a:fillRef idx="1">
            <a:schemeClr val="dk1"/>
          </a:fillRef>
          <a:effectRef idx="1">
            <a:schemeClr val="dk1"/>
          </a:effectRef>
          <a:fontRef idx="minor">
            <a:schemeClr val="lt1"/>
          </a:fontRef>
        </p:style>
        <p:txBody>
          <a:bodyPr anchor="ctr">
            <a:normAutofit fontScale="77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AR" sz="4400" b="0" i="0" u="none" strike="noStrike" kern="1200" cap="none" spc="0" normalizeH="0" baseline="0" noProof="0" dirty="0">
                <a:ln>
                  <a:noFill/>
                </a:ln>
                <a:solidFill>
                  <a:schemeClr val="lt1"/>
                </a:solidFill>
                <a:effectLst/>
                <a:uLnTx/>
                <a:uFillTx/>
                <a:latin typeface="+mn-lt"/>
                <a:ea typeface="+mn-ea"/>
                <a:cs typeface="+mn-cs"/>
              </a:rPr>
              <a:t> Sistema de corrección de Errores</a:t>
            </a:r>
          </a:p>
        </p:txBody>
      </p:sp>
      <p:sp>
        <p:nvSpPr>
          <p:cNvPr id="7" name="6 Rectángulo redondeado"/>
          <p:cNvSpPr/>
          <p:nvPr/>
        </p:nvSpPr>
        <p:spPr>
          <a:xfrm>
            <a:off x="1212776" y="1512044"/>
            <a:ext cx="3528392" cy="5040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dirty="0"/>
              <a:t>Reconstruye información deteriorada</a:t>
            </a:r>
          </a:p>
        </p:txBody>
      </p:sp>
      <p:sp>
        <p:nvSpPr>
          <p:cNvPr id="8" name="7 Rectángulo redondeado"/>
          <p:cNvSpPr/>
          <p:nvPr/>
        </p:nvSpPr>
        <p:spPr>
          <a:xfrm>
            <a:off x="4957192" y="1512044"/>
            <a:ext cx="3528392" cy="5040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dirty="0"/>
              <a:t>Permite continuar la lectura</a:t>
            </a:r>
          </a:p>
        </p:txBody>
      </p:sp>
      <p:sp>
        <p:nvSpPr>
          <p:cNvPr id="9" name="8 Rectángulo redondeado"/>
          <p:cNvSpPr/>
          <p:nvPr/>
        </p:nvSpPr>
        <p:spPr>
          <a:xfrm>
            <a:off x="1212776" y="2160116"/>
            <a:ext cx="7272808" cy="5040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es-ES" dirty="0"/>
              <a:t>Similar al sistema Reed-</a:t>
            </a:r>
            <a:r>
              <a:rPr lang="es-ES" dirty="0" err="1"/>
              <a:t>Solomon</a:t>
            </a:r>
            <a:r>
              <a:rPr lang="es-ES" dirty="0"/>
              <a:t> (discos duros)</a:t>
            </a:r>
            <a:endParaRPr lang="es-ES" b="1" dirty="0"/>
          </a:p>
        </p:txBody>
      </p:sp>
      <p:pic>
        <p:nvPicPr>
          <p:cNvPr id="12" name="3 Imagen" descr="ERRORES.gif"/>
          <p:cNvPicPr>
            <a:picLocks noChangeAspect="1"/>
          </p:cNvPicPr>
          <p:nvPr/>
        </p:nvPicPr>
        <p:blipFill>
          <a:blip r:embed="rId2" cstate="print"/>
          <a:srcRect/>
          <a:stretch>
            <a:fillRect/>
          </a:stretch>
        </p:blipFill>
        <p:spPr bwMode="auto">
          <a:xfrm>
            <a:off x="2508920" y="2736180"/>
            <a:ext cx="4968552" cy="1882820"/>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13"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 name="14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4" presetClass="entr" presetSubtype="0" accel="10000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strVal val="#ppt_w*0.05"/>
                                          </p:val>
                                        </p:tav>
                                        <p:tav tm="100000">
                                          <p:val>
                                            <p:strVal val="#ppt_w"/>
                                          </p:val>
                                        </p:tav>
                                      </p:tavLst>
                                    </p:anim>
                                    <p:anim calcmode="lin" valueType="num">
                                      <p:cBhvr>
                                        <p:cTn id="14" dur="500" fill="hold"/>
                                        <p:tgtEl>
                                          <p:spTgt spid="7"/>
                                        </p:tgtEl>
                                        <p:attrNameLst>
                                          <p:attrName>ppt_h</p:attrName>
                                        </p:attrNameLst>
                                      </p:cBhvr>
                                      <p:tavLst>
                                        <p:tav tm="0">
                                          <p:val>
                                            <p:strVal val="#ppt_h"/>
                                          </p:val>
                                        </p:tav>
                                        <p:tav tm="100000">
                                          <p:val>
                                            <p:strVal val="#ppt_h"/>
                                          </p:val>
                                        </p:tav>
                                      </p:tavLst>
                                    </p:anim>
                                    <p:anim calcmode="lin" valueType="num">
                                      <p:cBhvr>
                                        <p:cTn id="15" dur="500" fill="hold"/>
                                        <p:tgtEl>
                                          <p:spTgt spid="7"/>
                                        </p:tgtEl>
                                        <p:attrNameLst>
                                          <p:attrName>ppt_x</p:attrName>
                                        </p:attrNameLst>
                                      </p:cBhvr>
                                      <p:tavLst>
                                        <p:tav tm="0">
                                          <p:val>
                                            <p:strVal val="#ppt_x-.2"/>
                                          </p:val>
                                        </p:tav>
                                        <p:tav tm="100000">
                                          <p:val>
                                            <p:strVal val="#ppt_x"/>
                                          </p:val>
                                        </p:tav>
                                      </p:tavLst>
                                    </p:anim>
                                    <p:anim calcmode="lin" valueType="num">
                                      <p:cBhvr>
                                        <p:cTn id="16" dur="500" fill="hold"/>
                                        <p:tgtEl>
                                          <p:spTgt spid="7"/>
                                        </p:tgtEl>
                                        <p:attrNameLst>
                                          <p:attrName>ppt_y</p:attrName>
                                        </p:attrNameLst>
                                      </p:cBhvr>
                                      <p:tavLst>
                                        <p:tav tm="0">
                                          <p:val>
                                            <p:strVal val="#ppt_y"/>
                                          </p:val>
                                        </p:tav>
                                        <p:tav tm="100000">
                                          <p:val>
                                            <p:strVal val="#ppt_y"/>
                                          </p:val>
                                        </p:tav>
                                      </p:tavLst>
                                    </p:anim>
                                    <p:animEffect transition="in" filter="fade">
                                      <p:cBhvr>
                                        <p:cTn id="17" dur="500"/>
                                        <p:tgtEl>
                                          <p:spTgt spid="7"/>
                                        </p:tgtEl>
                                      </p:cBhvr>
                                    </p:animEffect>
                                  </p:childTnLst>
                                </p:cTn>
                              </p:par>
                            </p:childTnLst>
                          </p:cTn>
                        </p:par>
                        <p:par>
                          <p:cTn id="18" fill="hold">
                            <p:stCondLst>
                              <p:cond delay="1500"/>
                            </p:stCondLst>
                            <p:childTnLst>
                              <p:par>
                                <p:cTn id="19" presetID="54" presetClass="entr" presetSubtype="0" accel="10000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strVal val="#ppt_w*0.05"/>
                                          </p:val>
                                        </p:tav>
                                        <p:tav tm="100000">
                                          <p:val>
                                            <p:strVal val="#ppt_w"/>
                                          </p:val>
                                        </p:tav>
                                      </p:tavLst>
                                    </p:anim>
                                    <p:anim calcmode="lin" valueType="num">
                                      <p:cBhvr>
                                        <p:cTn id="22" dur="500" fill="hold"/>
                                        <p:tgtEl>
                                          <p:spTgt spid="8"/>
                                        </p:tgtEl>
                                        <p:attrNameLst>
                                          <p:attrName>ppt_h</p:attrName>
                                        </p:attrNameLst>
                                      </p:cBhvr>
                                      <p:tavLst>
                                        <p:tav tm="0">
                                          <p:val>
                                            <p:strVal val="#ppt_h"/>
                                          </p:val>
                                        </p:tav>
                                        <p:tav tm="100000">
                                          <p:val>
                                            <p:strVal val="#ppt_h"/>
                                          </p:val>
                                        </p:tav>
                                      </p:tavLst>
                                    </p:anim>
                                    <p:anim calcmode="lin" valueType="num">
                                      <p:cBhvr>
                                        <p:cTn id="23" dur="500" fill="hold"/>
                                        <p:tgtEl>
                                          <p:spTgt spid="8"/>
                                        </p:tgtEl>
                                        <p:attrNameLst>
                                          <p:attrName>ppt_x</p:attrName>
                                        </p:attrNameLst>
                                      </p:cBhvr>
                                      <p:tavLst>
                                        <p:tav tm="0">
                                          <p:val>
                                            <p:strVal val="#ppt_x-.2"/>
                                          </p:val>
                                        </p:tav>
                                        <p:tav tm="100000">
                                          <p:val>
                                            <p:strVal val="#ppt_x"/>
                                          </p:val>
                                        </p:tav>
                                      </p:tavLst>
                                    </p:anim>
                                    <p:anim calcmode="lin" valueType="num">
                                      <p:cBhvr>
                                        <p:cTn id="24" dur="500" fill="hold"/>
                                        <p:tgtEl>
                                          <p:spTgt spid="8"/>
                                        </p:tgtEl>
                                        <p:attrNameLst>
                                          <p:attrName>ppt_y</p:attrName>
                                        </p:attrNameLst>
                                      </p:cBhvr>
                                      <p:tavLst>
                                        <p:tav tm="0">
                                          <p:val>
                                            <p:strVal val="#ppt_y"/>
                                          </p:val>
                                        </p:tav>
                                        <p:tav tm="100000">
                                          <p:val>
                                            <p:strVal val="#ppt_y"/>
                                          </p:val>
                                        </p:tav>
                                      </p:tavLst>
                                    </p:anim>
                                    <p:animEffect transition="in" filter="fade">
                                      <p:cBhvr>
                                        <p:cTn id="25" dur="500"/>
                                        <p:tgtEl>
                                          <p:spTgt spid="8"/>
                                        </p:tgtEl>
                                      </p:cBhvr>
                                    </p:animEffect>
                                  </p:childTnLst>
                                </p:cTn>
                              </p:par>
                            </p:childTnLst>
                          </p:cTn>
                        </p:par>
                        <p:par>
                          <p:cTn id="26" fill="hold">
                            <p:stCondLst>
                              <p:cond delay="2000"/>
                            </p:stCondLst>
                            <p:childTnLst>
                              <p:par>
                                <p:cTn id="27" presetID="54" presetClass="entr" presetSubtype="0" accel="10000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strVal val="#ppt_w*0.05"/>
                                          </p:val>
                                        </p:tav>
                                        <p:tav tm="100000">
                                          <p:val>
                                            <p:strVal val="#ppt_w"/>
                                          </p:val>
                                        </p:tav>
                                      </p:tavLst>
                                    </p:anim>
                                    <p:anim calcmode="lin" valueType="num">
                                      <p:cBhvr>
                                        <p:cTn id="30" dur="500" fill="hold"/>
                                        <p:tgtEl>
                                          <p:spTgt spid="9"/>
                                        </p:tgtEl>
                                        <p:attrNameLst>
                                          <p:attrName>ppt_h</p:attrName>
                                        </p:attrNameLst>
                                      </p:cBhvr>
                                      <p:tavLst>
                                        <p:tav tm="0">
                                          <p:val>
                                            <p:strVal val="#ppt_h"/>
                                          </p:val>
                                        </p:tav>
                                        <p:tav tm="100000">
                                          <p:val>
                                            <p:strVal val="#ppt_h"/>
                                          </p:val>
                                        </p:tav>
                                      </p:tavLst>
                                    </p:anim>
                                    <p:anim calcmode="lin" valueType="num">
                                      <p:cBhvr>
                                        <p:cTn id="31" dur="500" fill="hold"/>
                                        <p:tgtEl>
                                          <p:spTgt spid="9"/>
                                        </p:tgtEl>
                                        <p:attrNameLst>
                                          <p:attrName>ppt_x</p:attrName>
                                        </p:attrNameLst>
                                      </p:cBhvr>
                                      <p:tavLst>
                                        <p:tav tm="0">
                                          <p:val>
                                            <p:strVal val="#ppt_x-.2"/>
                                          </p:val>
                                        </p:tav>
                                        <p:tav tm="100000">
                                          <p:val>
                                            <p:strVal val="#ppt_x"/>
                                          </p:val>
                                        </p:tav>
                                      </p:tavLst>
                                    </p:anim>
                                    <p:anim calcmode="lin" valueType="num">
                                      <p:cBhvr>
                                        <p:cTn id="32" dur="500" fill="hold"/>
                                        <p:tgtEl>
                                          <p:spTgt spid="9"/>
                                        </p:tgtEl>
                                        <p:attrNameLst>
                                          <p:attrName>ppt_y</p:attrName>
                                        </p:attrNameLst>
                                      </p:cBhvr>
                                      <p:tavLst>
                                        <p:tav tm="0">
                                          <p:val>
                                            <p:strVal val="#ppt_y"/>
                                          </p:val>
                                        </p:tav>
                                        <p:tav tm="100000">
                                          <p:val>
                                            <p:strVal val="#ppt_y"/>
                                          </p:val>
                                        </p:tav>
                                      </p:tavLst>
                                    </p:anim>
                                    <p:animEffect transition="in" filter="fade">
                                      <p:cBhvr>
                                        <p:cTn id="33" dur="500"/>
                                        <p:tgtEl>
                                          <p:spTgt spid="9"/>
                                        </p:tgtEl>
                                      </p:cBhvr>
                                    </p:animEffect>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Fondo"/>
          <p:cNvGrpSpPr/>
          <p:nvPr/>
        </p:nvGrpSpPr>
        <p:grpSpPr>
          <a:xfrm>
            <a:off x="708720" y="287908"/>
            <a:ext cx="8147280" cy="4464496"/>
            <a:chOff x="708720" y="287908"/>
            <a:chExt cx="8147280" cy="4464496"/>
          </a:xfrm>
        </p:grpSpPr>
        <p:sp>
          <p:nvSpPr>
            <p:cNvPr id="3" name="Fondo"/>
            <p:cNvSpPr/>
            <p:nvPr/>
          </p:nvSpPr>
          <p:spPr>
            <a:xfrm>
              <a:off x="1008000" y="306000"/>
              <a:ext cx="7848000" cy="4428000"/>
            </a:xfrm>
            <a:prstGeom prst="rect">
              <a:avLst/>
            </a:prstGeom>
            <a:solidFill>
              <a:schemeClr val="bg1">
                <a:lumMod val="85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4"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 name="1 Título"/>
          <p:cNvSpPr txBox="1">
            <a:spLocks/>
          </p:cNvSpPr>
          <p:nvPr/>
        </p:nvSpPr>
        <p:spPr>
          <a:xfrm>
            <a:off x="1860848" y="503932"/>
            <a:ext cx="6120680" cy="792088"/>
          </a:xfrm>
          <a:prstGeom prst="rect">
            <a:avLst/>
          </a:prstGeom>
        </p:spPr>
        <p:style>
          <a:lnRef idx="3">
            <a:schemeClr val="lt1"/>
          </a:lnRef>
          <a:fillRef idx="1">
            <a:schemeClr val="dk1"/>
          </a:fillRef>
          <a:effectRef idx="1">
            <a:schemeClr val="dk1"/>
          </a:effectRef>
          <a:fontRef idx="minor">
            <a:schemeClr val="lt1"/>
          </a:fontRef>
        </p:style>
        <p:txBody>
          <a:bodyPr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AR" sz="4400" b="0" i="0" u="none" strike="noStrike" kern="1200" cap="none" spc="0" normalizeH="0" baseline="0" noProof="0" dirty="0">
                <a:ln>
                  <a:noFill/>
                </a:ln>
                <a:solidFill>
                  <a:schemeClr val="lt1"/>
                </a:solidFill>
                <a:effectLst/>
                <a:uLnTx/>
                <a:uFillTx/>
                <a:latin typeface="+mn-lt"/>
                <a:ea typeface="+mn-ea"/>
                <a:cs typeface="+mn-cs"/>
              </a:rPr>
              <a:t> Puede contener</a:t>
            </a:r>
          </a:p>
        </p:txBody>
      </p:sp>
      <p:sp>
        <p:nvSpPr>
          <p:cNvPr id="7" name="6 Rectángulo redondeado"/>
          <p:cNvSpPr/>
          <p:nvPr/>
        </p:nvSpPr>
        <p:spPr>
          <a:xfrm>
            <a:off x="1212776" y="1512044"/>
            <a:ext cx="3528392" cy="5040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dirty="0" err="1"/>
              <a:t>URL’s</a:t>
            </a:r>
            <a:endParaRPr lang="es-ES" dirty="0"/>
          </a:p>
        </p:txBody>
      </p:sp>
      <p:sp>
        <p:nvSpPr>
          <p:cNvPr id="8" name="7 Rectángulo redondeado"/>
          <p:cNvSpPr/>
          <p:nvPr/>
        </p:nvSpPr>
        <p:spPr>
          <a:xfrm>
            <a:off x="4957192" y="1512044"/>
            <a:ext cx="3528392" cy="5040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dirty="0"/>
              <a:t>Imágenes</a:t>
            </a:r>
          </a:p>
        </p:txBody>
      </p:sp>
      <p:sp>
        <p:nvSpPr>
          <p:cNvPr id="9" name="8 Rectángulo redondeado"/>
          <p:cNvSpPr/>
          <p:nvPr/>
        </p:nvSpPr>
        <p:spPr>
          <a:xfrm>
            <a:off x="1212776" y="2160116"/>
            <a:ext cx="3528392" cy="5040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es-ES" dirty="0"/>
              <a:t>Videos</a:t>
            </a:r>
            <a:endParaRPr lang="es-ES" b="1" dirty="0"/>
          </a:p>
        </p:txBody>
      </p:sp>
      <p:sp>
        <p:nvSpPr>
          <p:cNvPr id="11" name="10 Rectángulo redondeado"/>
          <p:cNvSpPr/>
          <p:nvPr/>
        </p:nvSpPr>
        <p:spPr>
          <a:xfrm>
            <a:off x="4957192" y="2160116"/>
            <a:ext cx="3528392" cy="5040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es-ES" dirty="0"/>
              <a:t>Textos</a:t>
            </a:r>
            <a:endParaRPr lang="es-ES" b="1" dirty="0"/>
          </a:p>
        </p:txBody>
      </p:sp>
      <p:sp>
        <p:nvSpPr>
          <p:cNvPr id="12" name="11 Rectángulo redondeado"/>
          <p:cNvSpPr/>
          <p:nvPr/>
        </p:nvSpPr>
        <p:spPr>
          <a:xfrm>
            <a:off x="1212776" y="2808188"/>
            <a:ext cx="3528392" cy="5040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es-ES" dirty="0"/>
              <a:t>Configuraciones (</a:t>
            </a:r>
            <a:r>
              <a:rPr lang="es-ES" dirty="0" err="1"/>
              <a:t>Ej</a:t>
            </a:r>
            <a:r>
              <a:rPr lang="es-ES" dirty="0"/>
              <a:t>: </a:t>
            </a:r>
            <a:r>
              <a:rPr lang="es-ES" dirty="0" err="1"/>
              <a:t>Wifi</a:t>
            </a:r>
            <a:r>
              <a:rPr lang="es-ES" dirty="0"/>
              <a:t>)</a:t>
            </a:r>
            <a:endParaRPr lang="es-ES" b="1" dirty="0"/>
          </a:p>
        </p:txBody>
      </p:sp>
      <p:sp>
        <p:nvSpPr>
          <p:cNvPr id="13" name="12 Rectángulo redondeado"/>
          <p:cNvSpPr/>
          <p:nvPr/>
        </p:nvSpPr>
        <p:spPr>
          <a:xfrm>
            <a:off x="4957192" y="2808188"/>
            <a:ext cx="3528392" cy="5040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es-ES" dirty="0"/>
              <a:t>Información de </a:t>
            </a:r>
            <a:r>
              <a:rPr lang="es-ES" dirty="0" err="1"/>
              <a:t>Geoposición</a:t>
            </a:r>
            <a:endParaRPr lang="es-ES" b="1" dirty="0"/>
          </a:p>
        </p:txBody>
      </p:sp>
      <p:sp>
        <p:nvSpPr>
          <p:cNvPr id="14" name="13 Rectángulo redondeado"/>
          <p:cNvSpPr/>
          <p:nvPr/>
        </p:nvSpPr>
        <p:spPr>
          <a:xfrm>
            <a:off x="1212776" y="3456260"/>
            <a:ext cx="3528392" cy="5040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es-ES" dirty="0"/>
              <a:t>Redes Sociales</a:t>
            </a:r>
            <a:endParaRPr lang="es-ES" b="1" dirty="0"/>
          </a:p>
        </p:txBody>
      </p:sp>
      <p:sp>
        <p:nvSpPr>
          <p:cNvPr id="15" name="14 Rectángulo redondeado"/>
          <p:cNvSpPr/>
          <p:nvPr/>
        </p:nvSpPr>
        <p:spPr>
          <a:xfrm>
            <a:off x="4957192" y="3456260"/>
            <a:ext cx="3528392" cy="5040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es-ES" dirty="0"/>
              <a:t>ETC</a:t>
            </a:r>
            <a:endParaRPr lang="es-ES" b="1" dirty="0"/>
          </a:p>
        </p:txBody>
      </p:sp>
      <p:sp>
        <p:nvSpPr>
          <p:cNvPr id="16" name="Botón: Inicio">
            <a:hlinkClick r:id="rId2"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17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4" presetClass="entr" presetSubtype="0" accel="10000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strVal val="#ppt_w*0.05"/>
                                          </p:val>
                                        </p:tav>
                                        <p:tav tm="100000">
                                          <p:val>
                                            <p:strVal val="#ppt_w"/>
                                          </p:val>
                                        </p:tav>
                                      </p:tavLst>
                                    </p:anim>
                                    <p:anim calcmode="lin" valueType="num">
                                      <p:cBhvr>
                                        <p:cTn id="14" dur="500" fill="hold"/>
                                        <p:tgtEl>
                                          <p:spTgt spid="7"/>
                                        </p:tgtEl>
                                        <p:attrNameLst>
                                          <p:attrName>ppt_h</p:attrName>
                                        </p:attrNameLst>
                                      </p:cBhvr>
                                      <p:tavLst>
                                        <p:tav tm="0">
                                          <p:val>
                                            <p:strVal val="#ppt_h"/>
                                          </p:val>
                                        </p:tav>
                                        <p:tav tm="100000">
                                          <p:val>
                                            <p:strVal val="#ppt_h"/>
                                          </p:val>
                                        </p:tav>
                                      </p:tavLst>
                                    </p:anim>
                                    <p:anim calcmode="lin" valueType="num">
                                      <p:cBhvr>
                                        <p:cTn id="15" dur="500" fill="hold"/>
                                        <p:tgtEl>
                                          <p:spTgt spid="7"/>
                                        </p:tgtEl>
                                        <p:attrNameLst>
                                          <p:attrName>ppt_x</p:attrName>
                                        </p:attrNameLst>
                                      </p:cBhvr>
                                      <p:tavLst>
                                        <p:tav tm="0">
                                          <p:val>
                                            <p:strVal val="#ppt_x-.2"/>
                                          </p:val>
                                        </p:tav>
                                        <p:tav tm="100000">
                                          <p:val>
                                            <p:strVal val="#ppt_x"/>
                                          </p:val>
                                        </p:tav>
                                      </p:tavLst>
                                    </p:anim>
                                    <p:anim calcmode="lin" valueType="num">
                                      <p:cBhvr>
                                        <p:cTn id="16" dur="500" fill="hold"/>
                                        <p:tgtEl>
                                          <p:spTgt spid="7"/>
                                        </p:tgtEl>
                                        <p:attrNameLst>
                                          <p:attrName>ppt_y</p:attrName>
                                        </p:attrNameLst>
                                      </p:cBhvr>
                                      <p:tavLst>
                                        <p:tav tm="0">
                                          <p:val>
                                            <p:strVal val="#ppt_y"/>
                                          </p:val>
                                        </p:tav>
                                        <p:tav tm="100000">
                                          <p:val>
                                            <p:strVal val="#ppt_y"/>
                                          </p:val>
                                        </p:tav>
                                      </p:tavLst>
                                    </p:anim>
                                    <p:animEffect transition="in" filter="fade">
                                      <p:cBhvr>
                                        <p:cTn id="17" dur="500"/>
                                        <p:tgtEl>
                                          <p:spTgt spid="7"/>
                                        </p:tgtEl>
                                      </p:cBhvr>
                                    </p:animEffect>
                                  </p:childTnLst>
                                </p:cTn>
                              </p:par>
                            </p:childTnLst>
                          </p:cTn>
                        </p:par>
                        <p:par>
                          <p:cTn id="18" fill="hold">
                            <p:stCondLst>
                              <p:cond delay="1500"/>
                            </p:stCondLst>
                            <p:childTnLst>
                              <p:par>
                                <p:cTn id="19" presetID="54" presetClass="entr" presetSubtype="0" accel="10000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strVal val="#ppt_w*0.05"/>
                                          </p:val>
                                        </p:tav>
                                        <p:tav tm="100000">
                                          <p:val>
                                            <p:strVal val="#ppt_w"/>
                                          </p:val>
                                        </p:tav>
                                      </p:tavLst>
                                    </p:anim>
                                    <p:anim calcmode="lin" valueType="num">
                                      <p:cBhvr>
                                        <p:cTn id="22" dur="500" fill="hold"/>
                                        <p:tgtEl>
                                          <p:spTgt spid="8"/>
                                        </p:tgtEl>
                                        <p:attrNameLst>
                                          <p:attrName>ppt_h</p:attrName>
                                        </p:attrNameLst>
                                      </p:cBhvr>
                                      <p:tavLst>
                                        <p:tav tm="0">
                                          <p:val>
                                            <p:strVal val="#ppt_h"/>
                                          </p:val>
                                        </p:tav>
                                        <p:tav tm="100000">
                                          <p:val>
                                            <p:strVal val="#ppt_h"/>
                                          </p:val>
                                        </p:tav>
                                      </p:tavLst>
                                    </p:anim>
                                    <p:anim calcmode="lin" valueType="num">
                                      <p:cBhvr>
                                        <p:cTn id="23" dur="500" fill="hold"/>
                                        <p:tgtEl>
                                          <p:spTgt spid="8"/>
                                        </p:tgtEl>
                                        <p:attrNameLst>
                                          <p:attrName>ppt_x</p:attrName>
                                        </p:attrNameLst>
                                      </p:cBhvr>
                                      <p:tavLst>
                                        <p:tav tm="0">
                                          <p:val>
                                            <p:strVal val="#ppt_x-.2"/>
                                          </p:val>
                                        </p:tav>
                                        <p:tav tm="100000">
                                          <p:val>
                                            <p:strVal val="#ppt_x"/>
                                          </p:val>
                                        </p:tav>
                                      </p:tavLst>
                                    </p:anim>
                                    <p:anim calcmode="lin" valueType="num">
                                      <p:cBhvr>
                                        <p:cTn id="24" dur="500" fill="hold"/>
                                        <p:tgtEl>
                                          <p:spTgt spid="8"/>
                                        </p:tgtEl>
                                        <p:attrNameLst>
                                          <p:attrName>ppt_y</p:attrName>
                                        </p:attrNameLst>
                                      </p:cBhvr>
                                      <p:tavLst>
                                        <p:tav tm="0">
                                          <p:val>
                                            <p:strVal val="#ppt_y"/>
                                          </p:val>
                                        </p:tav>
                                        <p:tav tm="100000">
                                          <p:val>
                                            <p:strVal val="#ppt_y"/>
                                          </p:val>
                                        </p:tav>
                                      </p:tavLst>
                                    </p:anim>
                                    <p:animEffect transition="in" filter="fade">
                                      <p:cBhvr>
                                        <p:cTn id="25" dur="500"/>
                                        <p:tgtEl>
                                          <p:spTgt spid="8"/>
                                        </p:tgtEl>
                                      </p:cBhvr>
                                    </p:animEffect>
                                  </p:childTnLst>
                                </p:cTn>
                              </p:par>
                            </p:childTnLst>
                          </p:cTn>
                        </p:par>
                        <p:par>
                          <p:cTn id="26" fill="hold">
                            <p:stCondLst>
                              <p:cond delay="2000"/>
                            </p:stCondLst>
                            <p:childTnLst>
                              <p:par>
                                <p:cTn id="27" presetID="54" presetClass="entr" presetSubtype="0" accel="10000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strVal val="#ppt_w*0.05"/>
                                          </p:val>
                                        </p:tav>
                                        <p:tav tm="100000">
                                          <p:val>
                                            <p:strVal val="#ppt_w"/>
                                          </p:val>
                                        </p:tav>
                                      </p:tavLst>
                                    </p:anim>
                                    <p:anim calcmode="lin" valueType="num">
                                      <p:cBhvr>
                                        <p:cTn id="30" dur="500" fill="hold"/>
                                        <p:tgtEl>
                                          <p:spTgt spid="9"/>
                                        </p:tgtEl>
                                        <p:attrNameLst>
                                          <p:attrName>ppt_h</p:attrName>
                                        </p:attrNameLst>
                                      </p:cBhvr>
                                      <p:tavLst>
                                        <p:tav tm="0">
                                          <p:val>
                                            <p:strVal val="#ppt_h"/>
                                          </p:val>
                                        </p:tav>
                                        <p:tav tm="100000">
                                          <p:val>
                                            <p:strVal val="#ppt_h"/>
                                          </p:val>
                                        </p:tav>
                                      </p:tavLst>
                                    </p:anim>
                                    <p:anim calcmode="lin" valueType="num">
                                      <p:cBhvr>
                                        <p:cTn id="31" dur="500" fill="hold"/>
                                        <p:tgtEl>
                                          <p:spTgt spid="9"/>
                                        </p:tgtEl>
                                        <p:attrNameLst>
                                          <p:attrName>ppt_x</p:attrName>
                                        </p:attrNameLst>
                                      </p:cBhvr>
                                      <p:tavLst>
                                        <p:tav tm="0">
                                          <p:val>
                                            <p:strVal val="#ppt_x-.2"/>
                                          </p:val>
                                        </p:tav>
                                        <p:tav tm="100000">
                                          <p:val>
                                            <p:strVal val="#ppt_x"/>
                                          </p:val>
                                        </p:tav>
                                      </p:tavLst>
                                    </p:anim>
                                    <p:anim calcmode="lin" valueType="num">
                                      <p:cBhvr>
                                        <p:cTn id="32" dur="500" fill="hold"/>
                                        <p:tgtEl>
                                          <p:spTgt spid="9"/>
                                        </p:tgtEl>
                                        <p:attrNameLst>
                                          <p:attrName>ppt_y</p:attrName>
                                        </p:attrNameLst>
                                      </p:cBhvr>
                                      <p:tavLst>
                                        <p:tav tm="0">
                                          <p:val>
                                            <p:strVal val="#ppt_y"/>
                                          </p:val>
                                        </p:tav>
                                        <p:tav tm="100000">
                                          <p:val>
                                            <p:strVal val="#ppt_y"/>
                                          </p:val>
                                        </p:tav>
                                      </p:tavLst>
                                    </p:anim>
                                    <p:animEffect transition="in" filter="fade">
                                      <p:cBhvr>
                                        <p:cTn id="33" dur="500"/>
                                        <p:tgtEl>
                                          <p:spTgt spid="9"/>
                                        </p:tgtEl>
                                      </p:cBhvr>
                                    </p:animEffect>
                                  </p:childTnLst>
                                </p:cTn>
                              </p:par>
                            </p:childTnLst>
                          </p:cTn>
                        </p:par>
                        <p:par>
                          <p:cTn id="34" fill="hold">
                            <p:stCondLst>
                              <p:cond delay="2500"/>
                            </p:stCondLst>
                            <p:childTnLst>
                              <p:par>
                                <p:cTn id="35" presetID="54" presetClass="entr" presetSubtype="0" accel="10000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strVal val="#ppt_w*0.05"/>
                                          </p:val>
                                        </p:tav>
                                        <p:tav tm="100000">
                                          <p:val>
                                            <p:strVal val="#ppt_w"/>
                                          </p:val>
                                        </p:tav>
                                      </p:tavLst>
                                    </p:anim>
                                    <p:anim calcmode="lin" valueType="num">
                                      <p:cBhvr>
                                        <p:cTn id="38" dur="500" fill="hold"/>
                                        <p:tgtEl>
                                          <p:spTgt spid="11"/>
                                        </p:tgtEl>
                                        <p:attrNameLst>
                                          <p:attrName>ppt_h</p:attrName>
                                        </p:attrNameLst>
                                      </p:cBhvr>
                                      <p:tavLst>
                                        <p:tav tm="0">
                                          <p:val>
                                            <p:strVal val="#ppt_h"/>
                                          </p:val>
                                        </p:tav>
                                        <p:tav tm="100000">
                                          <p:val>
                                            <p:strVal val="#ppt_h"/>
                                          </p:val>
                                        </p:tav>
                                      </p:tavLst>
                                    </p:anim>
                                    <p:anim calcmode="lin" valueType="num">
                                      <p:cBhvr>
                                        <p:cTn id="39" dur="500" fill="hold"/>
                                        <p:tgtEl>
                                          <p:spTgt spid="11"/>
                                        </p:tgtEl>
                                        <p:attrNameLst>
                                          <p:attrName>ppt_x</p:attrName>
                                        </p:attrNameLst>
                                      </p:cBhvr>
                                      <p:tavLst>
                                        <p:tav tm="0">
                                          <p:val>
                                            <p:strVal val="#ppt_x-.2"/>
                                          </p:val>
                                        </p:tav>
                                        <p:tav tm="100000">
                                          <p:val>
                                            <p:strVal val="#ppt_x"/>
                                          </p:val>
                                        </p:tav>
                                      </p:tavLst>
                                    </p:anim>
                                    <p:anim calcmode="lin" valueType="num">
                                      <p:cBhvr>
                                        <p:cTn id="40" dur="500" fill="hold"/>
                                        <p:tgtEl>
                                          <p:spTgt spid="11"/>
                                        </p:tgtEl>
                                        <p:attrNameLst>
                                          <p:attrName>ppt_y</p:attrName>
                                        </p:attrNameLst>
                                      </p:cBhvr>
                                      <p:tavLst>
                                        <p:tav tm="0">
                                          <p:val>
                                            <p:strVal val="#ppt_y"/>
                                          </p:val>
                                        </p:tav>
                                        <p:tav tm="100000">
                                          <p:val>
                                            <p:strVal val="#ppt_y"/>
                                          </p:val>
                                        </p:tav>
                                      </p:tavLst>
                                    </p:anim>
                                    <p:animEffect transition="in" filter="fade">
                                      <p:cBhvr>
                                        <p:cTn id="41" dur="500"/>
                                        <p:tgtEl>
                                          <p:spTgt spid="11"/>
                                        </p:tgtEl>
                                      </p:cBhvr>
                                    </p:animEffect>
                                  </p:childTnLst>
                                </p:cTn>
                              </p:par>
                            </p:childTnLst>
                          </p:cTn>
                        </p:par>
                        <p:par>
                          <p:cTn id="42" fill="hold">
                            <p:stCondLst>
                              <p:cond delay="3000"/>
                            </p:stCondLst>
                            <p:childTnLst>
                              <p:par>
                                <p:cTn id="43" presetID="54" presetClass="entr" presetSubtype="0" accel="10000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strVal val="#ppt_w*0.05"/>
                                          </p:val>
                                        </p:tav>
                                        <p:tav tm="100000">
                                          <p:val>
                                            <p:strVal val="#ppt_w"/>
                                          </p:val>
                                        </p:tav>
                                      </p:tavLst>
                                    </p:anim>
                                    <p:anim calcmode="lin" valueType="num">
                                      <p:cBhvr>
                                        <p:cTn id="46" dur="500" fill="hold"/>
                                        <p:tgtEl>
                                          <p:spTgt spid="12"/>
                                        </p:tgtEl>
                                        <p:attrNameLst>
                                          <p:attrName>ppt_h</p:attrName>
                                        </p:attrNameLst>
                                      </p:cBhvr>
                                      <p:tavLst>
                                        <p:tav tm="0">
                                          <p:val>
                                            <p:strVal val="#ppt_h"/>
                                          </p:val>
                                        </p:tav>
                                        <p:tav tm="100000">
                                          <p:val>
                                            <p:strVal val="#ppt_h"/>
                                          </p:val>
                                        </p:tav>
                                      </p:tavLst>
                                    </p:anim>
                                    <p:anim calcmode="lin" valueType="num">
                                      <p:cBhvr>
                                        <p:cTn id="47" dur="500" fill="hold"/>
                                        <p:tgtEl>
                                          <p:spTgt spid="12"/>
                                        </p:tgtEl>
                                        <p:attrNameLst>
                                          <p:attrName>ppt_x</p:attrName>
                                        </p:attrNameLst>
                                      </p:cBhvr>
                                      <p:tavLst>
                                        <p:tav tm="0">
                                          <p:val>
                                            <p:strVal val="#ppt_x-.2"/>
                                          </p:val>
                                        </p:tav>
                                        <p:tav tm="100000">
                                          <p:val>
                                            <p:strVal val="#ppt_x"/>
                                          </p:val>
                                        </p:tav>
                                      </p:tavLst>
                                    </p:anim>
                                    <p:anim calcmode="lin" valueType="num">
                                      <p:cBhvr>
                                        <p:cTn id="48" dur="500" fill="hold"/>
                                        <p:tgtEl>
                                          <p:spTgt spid="12"/>
                                        </p:tgtEl>
                                        <p:attrNameLst>
                                          <p:attrName>ppt_y</p:attrName>
                                        </p:attrNameLst>
                                      </p:cBhvr>
                                      <p:tavLst>
                                        <p:tav tm="0">
                                          <p:val>
                                            <p:strVal val="#ppt_y"/>
                                          </p:val>
                                        </p:tav>
                                        <p:tav tm="100000">
                                          <p:val>
                                            <p:strVal val="#ppt_y"/>
                                          </p:val>
                                        </p:tav>
                                      </p:tavLst>
                                    </p:anim>
                                    <p:animEffect transition="in" filter="fade">
                                      <p:cBhvr>
                                        <p:cTn id="49" dur="500"/>
                                        <p:tgtEl>
                                          <p:spTgt spid="12"/>
                                        </p:tgtEl>
                                      </p:cBhvr>
                                    </p:animEffect>
                                  </p:childTnLst>
                                </p:cTn>
                              </p:par>
                            </p:childTnLst>
                          </p:cTn>
                        </p:par>
                        <p:par>
                          <p:cTn id="50" fill="hold">
                            <p:stCondLst>
                              <p:cond delay="3500"/>
                            </p:stCondLst>
                            <p:childTnLst>
                              <p:par>
                                <p:cTn id="51" presetID="54" presetClass="entr" presetSubtype="0" accel="100000"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ppt_w</p:attrName>
                                        </p:attrNameLst>
                                      </p:cBhvr>
                                      <p:tavLst>
                                        <p:tav tm="0">
                                          <p:val>
                                            <p:strVal val="#ppt_w*0.05"/>
                                          </p:val>
                                        </p:tav>
                                        <p:tav tm="100000">
                                          <p:val>
                                            <p:strVal val="#ppt_w"/>
                                          </p:val>
                                        </p:tav>
                                      </p:tavLst>
                                    </p:anim>
                                    <p:anim calcmode="lin" valueType="num">
                                      <p:cBhvr>
                                        <p:cTn id="54" dur="500" fill="hold"/>
                                        <p:tgtEl>
                                          <p:spTgt spid="13"/>
                                        </p:tgtEl>
                                        <p:attrNameLst>
                                          <p:attrName>ppt_h</p:attrName>
                                        </p:attrNameLst>
                                      </p:cBhvr>
                                      <p:tavLst>
                                        <p:tav tm="0">
                                          <p:val>
                                            <p:strVal val="#ppt_h"/>
                                          </p:val>
                                        </p:tav>
                                        <p:tav tm="100000">
                                          <p:val>
                                            <p:strVal val="#ppt_h"/>
                                          </p:val>
                                        </p:tav>
                                      </p:tavLst>
                                    </p:anim>
                                    <p:anim calcmode="lin" valueType="num">
                                      <p:cBhvr>
                                        <p:cTn id="55" dur="500" fill="hold"/>
                                        <p:tgtEl>
                                          <p:spTgt spid="13"/>
                                        </p:tgtEl>
                                        <p:attrNameLst>
                                          <p:attrName>ppt_x</p:attrName>
                                        </p:attrNameLst>
                                      </p:cBhvr>
                                      <p:tavLst>
                                        <p:tav tm="0">
                                          <p:val>
                                            <p:strVal val="#ppt_x-.2"/>
                                          </p:val>
                                        </p:tav>
                                        <p:tav tm="100000">
                                          <p:val>
                                            <p:strVal val="#ppt_x"/>
                                          </p:val>
                                        </p:tav>
                                      </p:tavLst>
                                    </p:anim>
                                    <p:anim calcmode="lin" valueType="num">
                                      <p:cBhvr>
                                        <p:cTn id="56" dur="500" fill="hold"/>
                                        <p:tgtEl>
                                          <p:spTgt spid="13"/>
                                        </p:tgtEl>
                                        <p:attrNameLst>
                                          <p:attrName>ppt_y</p:attrName>
                                        </p:attrNameLst>
                                      </p:cBhvr>
                                      <p:tavLst>
                                        <p:tav tm="0">
                                          <p:val>
                                            <p:strVal val="#ppt_y"/>
                                          </p:val>
                                        </p:tav>
                                        <p:tav tm="100000">
                                          <p:val>
                                            <p:strVal val="#ppt_y"/>
                                          </p:val>
                                        </p:tav>
                                      </p:tavLst>
                                    </p:anim>
                                    <p:animEffect transition="in" filter="fade">
                                      <p:cBhvr>
                                        <p:cTn id="57" dur="500"/>
                                        <p:tgtEl>
                                          <p:spTgt spid="13"/>
                                        </p:tgtEl>
                                      </p:cBhvr>
                                    </p:animEffect>
                                  </p:childTnLst>
                                </p:cTn>
                              </p:par>
                            </p:childTnLst>
                          </p:cTn>
                        </p:par>
                        <p:par>
                          <p:cTn id="58" fill="hold">
                            <p:stCondLst>
                              <p:cond delay="4000"/>
                            </p:stCondLst>
                            <p:childTnLst>
                              <p:par>
                                <p:cTn id="59" presetID="54" presetClass="entr" presetSubtype="0" accel="100000"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p:cTn id="61" dur="500" fill="hold"/>
                                        <p:tgtEl>
                                          <p:spTgt spid="14"/>
                                        </p:tgtEl>
                                        <p:attrNameLst>
                                          <p:attrName>ppt_w</p:attrName>
                                        </p:attrNameLst>
                                      </p:cBhvr>
                                      <p:tavLst>
                                        <p:tav tm="0">
                                          <p:val>
                                            <p:strVal val="#ppt_w*0.05"/>
                                          </p:val>
                                        </p:tav>
                                        <p:tav tm="100000">
                                          <p:val>
                                            <p:strVal val="#ppt_w"/>
                                          </p:val>
                                        </p:tav>
                                      </p:tavLst>
                                    </p:anim>
                                    <p:anim calcmode="lin" valueType="num">
                                      <p:cBhvr>
                                        <p:cTn id="62" dur="500" fill="hold"/>
                                        <p:tgtEl>
                                          <p:spTgt spid="14"/>
                                        </p:tgtEl>
                                        <p:attrNameLst>
                                          <p:attrName>ppt_h</p:attrName>
                                        </p:attrNameLst>
                                      </p:cBhvr>
                                      <p:tavLst>
                                        <p:tav tm="0">
                                          <p:val>
                                            <p:strVal val="#ppt_h"/>
                                          </p:val>
                                        </p:tav>
                                        <p:tav tm="100000">
                                          <p:val>
                                            <p:strVal val="#ppt_h"/>
                                          </p:val>
                                        </p:tav>
                                      </p:tavLst>
                                    </p:anim>
                                    <p:anim calcmode="lin" valueType="num">
                                      <p:cBhvr>
                                        <p:cTn id="63" dur="500" fill="hold"/>
                                        <p:tgtEl>
                                          <p:spTgt spid="14"/>
                                        </p:tgtEl>
                                        <p:attrNameLst>
                                          <p:attrName>ppt_x</p:attrName>
                                        </p:attrNameLst>
                                      </p:cBhvr>
                                      <p:tavLst>
                                        <p:tav tm="0">
                                          <p:val>
                                            <p:strVal val="#ppt_x-.2"/>
                                          </p:val>
                                        </p:tav>
                                        <p:tav tm="100000">
                                          <p:val>
                                            <p:strVal val="#ppt_x"/>
                                          </p:val>
                                        </p:tav>
                                      </p:tavLst>
                                    </p:anim>
                                    <p:anim calcmode="lin" valueType="num">
                                      <p:cBhvr>
                                        <p:cTn id="64" dur="500" fill="hold"/>
                                        <p:tgtEl>
                                          <p:spTgt spid="14"/>
                                        </p:tgtEl>
                                        <p:attrNameLst>
                                          <p:attrName>ppt_y</p:attrName>
                                        </p:attrNameLst>
                                      </p:cBhvr>
                                      <p:tavLst>
                                        <p:tav tm="0">
                                          <p:val>
                                            <p:strVal val="#ppt_y"/>
                                          </p:val>
                                        </p:tav>
                                        <p:tav tm="100000">
                                          <p:val>
                                            <p:strVal val="#ppt_y"/>
                                          </p:val>
                                        </p:tav>
                                      </p:tavLst>
                                    </p:anim>
                                    <p:animEffect transition="in" filter="fade">
                                      <p:cBhvr>
                                        <p:cTn id="65" dur="500"/>
                                        <p:tgtEl>
                                          <p:spTgt spid="14"/>
                                        </p:tgtEl>
                                      </p:cBhvr>
                                    </p:animEffect>
                                  </p:childTnLst>
                                </p:cTn>
                              </p:par>
                            </p:childTnLst>
                          </p:cTn>
                        </p:par>
                        <p:par>
                          <p:cTn id="66" fill="hold">
                            <p:stCondLst>
                              <p:cond delay="4500"/>
                            </p:stCondLst>
                            <p:childTnLst>
                              <p:par>
                                <p:cTn id="67" presetID="54" presetClass="entr" presetSubtype="0" accel="100000" fill="hold" grpId="0" nodeType="after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p:cTn id="69" dur="500" fill="hold"/>
                                        <p:tgtEl>
                                          <p:spTgt spid="15"/>
                                        </p:tgtEl>
                                        <p:attrNameLst>
                                          <p:attrName>ppt_w</p:attrName>
                                        </p:attrNameLst>
                                      </p:cBhvr>
                                      <p:tavLst>
                                        <p:tav tm="0">
                                          <p:val>
                                            <p:strVal val="#ppt_w*0.05"/>
                                          </p:val>
                                        </p:tav>
                                        <p:tav tm="100000">
                                          <p:val>
                                            <p:strVal val="#ppt_w"/>
                                          </p:val>
                                        </p:tav>
                                      </p:tavLst>
                                    </p:anim>
                                    <p:anim calcmode="lin" valueType="num">
                                      <p:cBhvr>
                                        <p:cTn id="70" dur="500" fill="hold"/>
                                        <p:tgtEl>
                                          <p:spTgt spid="15"/>
                                        </p:tgtEl>
                                        <p:attrNameLst>
                                          <p:attrName>ppt_h</p:attrName>
                                        </p:attrNameLst>
                                      </p:cBhvr>
                                      <p:tavLst>
                                        <p:tav tm="0">
                                          <p:val>
                                            <p:strVal val="#ppt_h"/>
                                          </p:val>
                                        </p:tav>
                                        <p:tav tm="100000">
                                          <p:val>
                                            <p:strVal val="#ppt_h"/>
                                          </p:val>
                                        </p:tav>
                                      </p:tavLst>
                                    </p:anim>
                                    <p:anim calcmode="lin" valueType="num">
                                      <p:cBhvr>
                                        <p:cTn id="71" dur="500" fill="hold"/>
                                        <p:tgtEl>
                                          <p:spTgt spid="15"/>
                                        </p:tgtEl>
                                        <p:attrNameLst>
                                          <p:attrName>ppt_x</p:attrName>
                                        </p:attrNameLst>
                                      </p:cBhvr>
                                      <p:tavLst>
                                        <p:tav tm="0">
                                          <p:val>
                                            <p:strVal val="#ppt_x-.2"/>
                                          </p:val>
                                        </p:tav>
                                        <p:tav tm="100000">
                                          <p:val>
                                            <p:strVal val="#ppt_x"/>
                                          </p:val>
                                        </p:tav>
                                      </p:tavLst>
                                    </p:anim>
                                    <p:anim calcmode="lin" valueType="num">
                                      <p:cBhvr>
                                        <p:cTn id="72" dur="500" fill="hold"/>
                                        <p:tgtEl>
                                          <p:spTgt spid="15"/>
                                        </p:tgtEl>
                                        <p:attrNameLst>
                                          <p:attrName>ppt_y</p:attrName>
                                        </p:attrNameLst>
                                      </p:cBhvr>
                                      <p:tavLst>
                                        <p:tav tm="0">
                                          <p:val>
                                            <p:strVal val="#ppt_y"/>
                                          </p:val>
                                        </p:tav>
                                        <p:tav tm="100000">
                                          <p:val>
                                            <p:strVal val="#ppt_y"/>
                                          </p:val>
                                        </p:tav>
                                      </p:tavLst>
                                    </p:anim>
                                    <p:animEffect transition="in" filter="fade">
                                      <p:cBhvr>
                                        <p:cTn id="7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P spid="13" grpId="0" animBg="1"/>
      <p:bldP spid="14" grpId="0" animBg="1"/>
      <p:bldP spid="1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Fondo"/>
          <p:cNvGrpSpPr/>
          <p:nvPr/>
        </p:nvGrpSpPr>
        <p:grpSpPr>
          <a:xfrm>
            <a:off x="708720" y="287908"/>
            <a:ext cx="8147280" cy="4464496"/>
            <a:chOff x="708720" y="287908"/>
            <a:chExt cx="8147280" cy="4464496"/>
          </a:xfrm>
        </p:grpSpPr>
        <p:sp>
          <p:nvSpPr>
            <p:cNvPr id="4" name="Fondo"/>
            <p:cNvSpPr/>
            <p:nvPr/>
          </p:nvSpPr>
          <p:spPr>
            <a:xfrm>
              <a:off x="1008000" y="306000"/>
              <a:ext cx="7848000" cy="4428000"/>
            </a:xfrm>
            <a:prstGeom prst="rect">
              <a:avLst/>
            </a:prstGeom>
            <a:solidFill>
              <a:schemeClr val="bg1">
                <a:lumMod val="85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5"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 name="1 Título"/>
          <p:cNvSpPr txBox="1">
            <a:spLocks/>
          </p:cNvSpPr>
          <p:nvPr/>
        </p:nvSpPr>
        <p:spPr>
          <a:xfrm>
            <a:off x="1860848" y="503932"/>
            <a:ext cx="6120680" cy="792088"/>
          </a:xfrm>
          <a:prstGeom prst="rect">
            <a:avLst/>
          </a:prstGeom>
        </p:spPr>
        <p:style>
          <a:lnRef idx="3">
            <a:schemeClr val="lt1"/>
          </a:lnRef>
          <a:fillRef idx="1">
            <a:schemeClr val="dk1"/>
          </a:fillRef>
          <a:effectRef idx="1">
            <a:schemeClr val="dk1"/>
          </a:effectRef>
          <a:fontRef idx="minor">
            <a:schemeClr val="lt1"/>
          </a:fontRef>
        </p:style>
        <p:txBody>
          <a:bodyPr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AR" sz="4400" b="0" i="0" u="none" strike="noStrike" kern="1200" cap="none" spc="0" normalizeH="0" baseline="0" noProof="0" dirty="0">
                <a:ln>
                  <a:noFill/>
                </a:ln>
                <a:solidFill>
                  <a:schemeClr val="lt1"/>
                </a:solidFill>
                <a:effectLst/>
                <a:uLnTx/>
                <a:uFillTx/>
                <a:latin typeface="+mn-lt"/>
                <a:ea typeface="+mn-ea"/>
                <a:cs typeface="+mn-cs"/>
              </a:rPr>
              <a:t> Su uso en la Actualidad</a:t>
            </a:r>
          </a:p>
        </p:txBody>
      </p:sp>
      <p:pic>
        <p:nvPicPr>
          <p:cNvPr id="7" name="4 Imagen" descr="qr-code-nike.jpg"/>
          <p:cNvPicPr>
            <a:picLocks noChangeAspect="1"/>
          </p:cNvPicPr>
          <p:nvPr/>
        </p:nvPicPr>
        <p:blipFill>
          <a:blip r:embed="rId2" cstate="print"/>
          <a:srcRect/>
          <a:stretch>
            <a:fillRect/>
          </a:stretch>
        </p:blipFill>
        <p:spPr bwMode="auto">
          <a:xfrm>
            <a:off x="4453136" y="1512044"/>
            <a:ext cx="3960440" cy="2922805"/>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pic>
      <p:sp>
        <p:nvSpPr>
          <p:cNvPr id="8" name="7 Rectángulo redondeado"/>
          <p:cNvSpPr/>
          <p:nvPr/>
        </p:nvSpPr>
        <p:spPr>
          <a:xfrm>
            <a:off x="1284784" y="2520156"/>
            <a:ext cx="2952328" cy="5040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dirty="0"/>
              <a:t>Tiendas</a:t>
            </a:r>
          </a:p>
        </p:txBody>
      </p:sp>
      <p:sp>
        <p:nvSpPr>
          <p:cNvPr id="9"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1" name="10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4" presetClass="entr" presetSubtype="0" accel="10000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ppt_w*0.05"/>
                                          </p:val>
                                        </p:tav>
                                        <p:tav tm="100000">
                                          <p:val>
                                            <p:strVal val="#ppt_w"/>
                                          </p:val>
                                        </p:tav>
                                      </p:tavLst>
                                    </p:anim>
                                    <p:anim calcmode="lin" valueType="num">
                                      <p:cBhvr>
                                        <p:cTn id="14" dur="500" fill="hold"/>
                                        <p:tgtEl>
                                          <p:spTgt spid="8"/>
                                        </p:tgtEl>
                                        <p:attrNameLst>
                                          <p:attrName>ppt_h</p:attrName>
                                        </p:attrNameLst>
                                      </p:cBhvr>
                                      <p:tavLst>
                                        <p:tav tm="0">
                                          <p:val>
                                            <p:strVal val="#ppt_h"/>
                                          </p:val>
                                        </p:tav>
                                        <p:tav tm="100000">
                                          <p:val>
                                            <p:strVal val="#ppt_h"/>
                                          </p:val>
                                        </p:tav>
                                      </p:tavLst>
                                    </p:anim>
                                    <p:anim calcmode="lin" valueType="num">
                                      <p:cBhvr>
                                        <p:cTn id="15" dur="500" fill="hold"/>
                                        <p:tgtEl>
                                          <p:spTgt spid="8"/>
                                        </p:tgtEl>
                                        <p:attrNameLst>
                                          <p:attrName>ppt_x</p:attrName>
                                        </p:attrNameLst>
                                      </p:cBhvr>
                                      <p:tavLst>
                                        <p:tav tm="0">
                                          <p:val>
                                            <p:strVal val="#ppt_x-.2"/>
                                          </p:val>
                                        </p:tav>
                                        <p:tav tm="100000">
                                          <p:val>
                                            <p:strVal val="#ppt_x"/>
                                          </p:val>
                                        </p:tav>
                                      </p:tavLst>
                                    </p:anim>
                                    <p:anim calcmode="lin" valueType="num">
                                      <p:cBhvr>
                                        <p:cTn id="16" dur="500" fill="hold"/>
                                        <p:tgtEl>
                                          <p:spTgt spid="8"/>
                                        </p:tgtEl>
                                        <p:attrNameLst>
                                          <p:attrName>ppt_y</p:attrName>
                                        </p:attrNameLst>
                                      </p:cBhvr>
                                      <p:tavLst>
                                        <p:tav tm="0">
                                          <p:val>
                                            <p:strVal val="#ppt_y"/>
                                          </p:val>
                                        </p:tav>
                                        <p:tav tm="100000">
                                          <p:val>
                                            <p:strVal val="#ppt_y"/>
                                          </p:val>
                                        </p:tav>
                                      </p:tavLst>
                                    </p:anim>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Fondo"/>
          <p:cNvGrpSpPr/>
          <p:nvPr/>
        </p:nvGrpSpPr>
        <p:grpSpPr>
          <a:xfrm>
            <a:off x="708720" y="287908"/>
            <a:ext cx="8147280" cy="4464496"/>
            <a:chOff x="708720" y="287908"/>
            <a:chExt cx="8147280" cy="4464496"/>
          </a:xfrm>
        </p:grpSpPr>
        <p:sp>
          <p:nvSpPr>
            <p:cNvPr id="3" name="Fondo"/>
            <p:cNvSpPr/>
            <p:nvPr/>
          </p:nvSpPr>
          <p:spPr>
            <a:xfrm>
              <a:off x="1008000" y="306000"/>
              <a:ext cx="7848000" cy="4428000"/>
            </a:xfrm>
            <a:prstGeom prst="rect">
              <a:avLst/>
            </a:prstGeom>
            <a:solidFill>
              <a:schemeClr val="bg1">
                <a:lumMod val="85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4"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 name="1 Título"/>
          <p:cNvSpPr txBox="1">
            <a:spLocks/>
          </p:cNvSpPr>
          <p:nvPr/>
        </p:nvSpPr>
        <p:spPr>
          <a:xfrm>
            <a:off x="1860848" y="503932"/>
            <a:ext cx="6120680" cy="792088"/>
          </a:xfrm>
          <a:prstGeom prst="rect">
            <a:avLst/>
          </a:prstGeom>
        </p:spPr>
        <p:style>
          <a:lnRef idx="3">
            <a:schemeClr val="lt1"/>
          </a:lnRef>
          <a:fillRef idx="1">
            <a:schemeClr val="dk1"/>
          </a:fillRef>
          <a:effectRef idx="1">
            <a:schemeClr val="dk1"/>
          </a:effectRef>
          <a:fontRef idx="minor">
            <a:schemeClr val="lt1"/>
          </a:fontRef>
        </p:style>
        <p:txBody>
          <a:bodyPr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AR" sz="4400" b="0" i="0" u="none" strike="noStrike" kern="1200" cap="none" spc="0" normalizeH="0" baseline="0" noProof="0" dirty="0">
                <a:ln>
                  <a:noFill/>
                </a:ln>
                <a:solidFill>
                  <a:schemeClr val="lt1"/>
                </a:solidFill>
                <a:effectLst/>
                <a:uLnTx/>
                <a:uFillTx/>
                <a:latin typeface="+mn-lt"/>
                <a:ea typeface="+mn-ea"/>
                <a:cs typeface="+mn-cs"/>
              </a:rPr>
              <a:t> Su uso en la Actualidad</a:t>
            </a:r>
          </a:p>
        </p:txBody>
      </p:sp>
      <p:sp>
        <p:nvSpPr>
          <p:cNvPr id="8" name="7 Rectángulo redondeado"/>
          <p:cNvSpPr/>
          <p:nvPr/>
        </p:nvSpPr>
        <p:spPr>
          <a:xfrm>
            <a:off x="1212776" y="2592164"/>
            <a:ext cx="2160240" cy="5040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dirty="0"/>
              <a:t>Productos</a:t>
            </a:r>
          </a:p>
        </p:txBody>
      </p:sp>
      <p:pic>
        <p:nvPicPr>
          <p:cNvPr id="11" name="5 Imagen" descr="QRHOY3.jpg"/>
          <p:cNvPicPr>
            <a:picLocks noChangeAspect="1"/>
          </p:cNvPicPr>
          <p:nvPr/>
        </p:nvPicPr>
        <p:blipFill>
          <a:blip r:embed="rId2" cstate="print"/>
          <a:srcRect/>
          <a:stretch>
            <a:fillRect/>
          </a:stretch>
        </p:blipFill>
        <p:spPr bwMode="auto">
          <a:xfrm>
            <a:off x="3589040" y="1512044"/>
            <a:ext cx="3672408" cy="2754306"/>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pic>
      <p:pic>
        <p:nvPicPr>
          <p:cNvPr id="9" name="3 Imagen" descr="QR HOY.jpg"/>
          <p:cNvPicPr>
            <a:picLocks noChangeAspect="1"/>
          </p:cNvPicPr>
          <p:nvPr/>
        </p:nvPicPr>
        <p:blipFill>
          <a:blip r:embed="rId3" cstate="print"/>
          <a:srcRect/>
          <a:stretch>
            <a:fillRect/>
          </a:stretch>
        </p:blipFill>
        <p:spPr bwMode="auto">
          <a:xfrm>
            <a:off x="5245224" y="2664172"/>
            <a:ext cx="2808312" cy="2008143"/>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pic>
      <p:pic>
        <p:nvPicPr>
          <p:cNvPr id="10" name="7 Imagen" descr="QRHOY5.jpg"/>
          <p:cNvPicPr>
            <a:picLocks noChangeAspect="1"/>
          </p:cNvPicPr>
          <p:nvPr/>
        </p:nvPicPr>
        <p:blipFill>
          <a:blip r:embed="rId4" cstate="print"/>
          <a:srcRect/>
          <a:stretch>
            <a:fillRect/>
          </a:stretch>
        </p:blipFill>
        <p:spPr bwMode="auto">
          <a:xfrm>
            <a:off x="6109320" y="1368028"/>
            <a:ext cx="2448272" cy="1588305"/>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pic>
      <p:sp>
        <p:nvSpPr>
          <p:cNvPr id="12" name="Botón: Inicio">
            <a:hlinkClick r:id="rId5"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13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ndo"/>
          <p:cNvSpPr/>
          <p:nvPr/>
        </p:nvSpPr>
        <p:spPr>
          <a:xfrm>
            <a:off x="1008000" y="324000"/>
            <a:ext cx="7776000" cy="4388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 name="Botonera"/>
          <p:cNvGrpSpPr/>
          <p:nvPr/>
        </p:nvGrpSpPr>
        <p:grpSpPr>
          <a:xfrm>
            <a:off x="9133656" y="2304132"/>
            <a:ext cx="360040" cy="2016224"/>
            <a:chOff x="9133656" y="2304132"/>
            <a:chExt cx="360040" cy="2016224"/>
          </a:xfrm>
        </p:grpSpPr>
        <p:sp>
          <p:nvSpPr>
            <p:cNvPr id="4"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6" name="Titulo"/>
          <p:cNvSpPr txBox="1"/>
          <p:nvPr/>
        </p:nvSpPr>
        <p:spPr>
          <a:xfrm>
            <a:off x="3301008" y="431924"/>
            <a:ext cx="3528392" cy="461665"/>
          </a:xfrm>
          <a:prstGeom prst="rect">
            <a:avLst/>
          </a:prstGeom>
          <a:noFill/>
        </p:spPr>
        <p:txBody>
          <a:bodyPr wrap="square" rtlCol="0">
            <a:spAutoFit/>
          </a:bodyPr>
          <a:lstStyle/>
          <a:p>
            <a:pPr algn="ctr"/>
            <a:r>
              <a:rPr lang="es-AR" sz="2400" dirty="0">
                <a:solidFill>
                  <a:srgbClr val="716363"/>
                </a:solidFill>
                <a:latin typeface="Bauhaus 93" pitchFamily="82" charset="0"/>
              </a:rPr>
              <a:t>1985</a:t>
            </a:r>
            <a:endParaRPr lang="es-MX" sz="2400" dirty="0">
              <a:solidFill>
                <a:srgbClr val="716363"/>
              </a:solidFill>
              <a:latin typeface="Bauhaus 93" pitchFamily="82" charset="0"/>
            </a:endParaRPr>
          </a:p>
        </p:txBody>
      </p:sp>
      <p:pic>
        <p:nvPicPr>
          <p:cNvPr id="7170" name="Picture 2" descr="C:\Users\damdi\OneDrive\Documentos\Informatica General\TP\Historia\imagenes\Motorola_DynaTAC_8000x.jpg"/>
          <p:cNvPicPr>
            <a:picLocks noChangeAspect="1" noChangeArrowheads="1"/>
          </p:cNvPicPr>
          <p:nvPr/>
        </p:nvPicPr>
        <p:blipFill>
          <a:blip r:embed="rId4" cstate="print"/>
          <a:srcRect/>
          <a:stretch>
            <a:fillRect/>
          </a:stretch>
        </p:blipFill>
        <p:spPr bwMode="auto">
          <a:xfrm>
            <a:off x="2220888" y="1007988"/>
            <a:ext cx="1152128" cy="3533861"/>
          </a:xfrm>
          <a:prstGeom prst="rect">
            <a:avLst/>
          </a:prstGeom>
          <a:noFill/>
          <a:effectLst>
            <a:outerShdw blurRad="50800" dist="63500" dir="13500000" algn="br" rotWithShape="0">
              <a:prstClr val="black">
                <a:alpha val="40000"/>
              </a:prstClr>
            </a:outerShdw>
          </a:effectLst>
        </p:spPr>
      </p:pic>
      <p:grpSp>
        <p:nvGrpSpPr>
          <p:cNvPr id="16" name="15 Grupo"/>
          <p:cNvGrpSpPr/>
          <p:nvPr/>
        </p:nvGrpSpPr>
        <p:grpSpPr>
          <a:xfrm>
            <a:off x="4957192" y="1079997"/>
            <a:ext cx="2952328" cy="504056"/>
            <a:chOff x="0" y="0"/>
            <a:chExt cx="4752528" cy="1901011"/>
          </a:xfrm>
        </p:grpSpPr>
        <p:sp>
          <p:nvSpPr>
            <p:cNvPr id="17" name="16 Cheurón"/>
            <p:cNvSpPr/>
            <p:nvPr/>
          </p:nvSpPr>
          <p:spPr>
            <a:xfrm>
              <a:off x="0" y="0"/>
              <a:ext cx="4752528" cy="1901011"/>
            </a:xfrm>
            <a:prstGeom prst="chevron">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s-AR" dirty="0"/>
                <a:t>Motorola </a:t>
              </a:r>
            </a:p>
            <a:p>
              <a:pPr algn="ctr"/>
              <a:r>
                <a:rPr lang="es-AR" dirty="0"/>
                <a:t>DynaTAC 8000x</a:t>
              </a:r>
              <a:endParaRPr lang="es-MX" dirty="0"/>
            </a:p>
          </p:txBody>
        </p:sp>
        <p:sp>
          <p:nvSpPr>
            <p:cNvPr id="18" name="Cheurón 4"/>
            <p:cNvSpPr/>
            <p:nvPr/>
          </p:nvSpPr>
          <p:spPr>
            <a:xfrm>
              <a:off x="950506" y="0"/>
              <a:ext cx="2851517" cy="19010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endParaRPr lang="es-MX" sz="6500" kern="1200" dirty="0"/>
            </a:p>
          </p:txBody>
        </p:sp>
      </p:grpSp>
      <p:grpSp>
        <p:nvGrpSpPr>
          <p:cNvPr id="19" name="18 Grupo"/>
          <p:cNvGrpSpPr/>
          <p:nvPr/>
        </p:nvGrpSpPr>
        <p:grpSpPr>
          <a:xfrm flipH="1">
            <a:off x="4885184" y="1656060"/>
            <a:ext cx="3024336" cy="504056"/>
            <a:chOff x="0" y="0"/>
            <a:chExt cx="4752528" cy="1901011"/>
          </a:xfrm>
        </p:grpSpPr>
        <p:sp>
          <p:nvSpPr>
            <p:cNvPr id="20" name="19 Cheurón"/>
            <p:cNvSpPr/>
            <p:nvPr/>
          </p:nvSpPr>
          <p:spPr>
            <a:xfrm>
              <a:off x="0" y="0"/>
              <a:ext cx="4752528" cy="1901011"/>
            </a:xfrm>
            <a:prstGeom prst="chevron">
              <a:avLst/>
            </a:prstGeom>
            <a:solidFill>
              <a:srgbClr val="0066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s-AR" dirty="0"/>
                <a:t>Sin cables.</a:t>
              </a:r>
              <a:endParaRPr lang="es-MX" dirty="0"/>
            </a:p>
          </p:txBody>
        </p:sp>
        <p:sp>
          <p:nvSpPr>
            <p:cNvPr id="21" name="Cheurón 4"/>
            <p:cNvSpPr/>
            <p:nvPr/>
          </p:nvSpPr>
          <p:spPr>
            <a:xfrm>
              <a:off x="950506" y="0"/>
              <a:ext cx="2851517" cy="19010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endParaRPr lang="es-MX" sz="6500" kern="1200" dirty="0"/>
            </a:p>
          </p:txBody>
        </p:sp>
      </p:grpSp>
      <p:grpSp>
        <p:nvGrpSpPr>
          <p:cNvPr id="22" name="21 Grupo"/>
          <p:cNvGrpSpPr/>
          <p:nvPr/>
        </p:nvGrpSpPr>
        <p:grpSpPr>
          <a:xfrm flipH="1">
            <a:off x="4885184" y="2232124"/>
            <a:ext cx="3024336" cy="504056"/>
            <a:chOff x="0" y="0"/>
            <a:chExt cx="4752528" cy="1901011"/>
          </a:xfrm>
        </p:grpSpPr>
        <p:sp>
          <p:nvSpPr>
            <p:cNvPr id="23" name="22 Cheurón"/>
            <p:cNvSpPr/>
            <p:nvPr/>
          </p:nvSpPr>
          <p:spPr>
            <a:xfrm>
              <a:off x="0" y="0"/>
              <a:ext cx="4752528" cy="1901011"/>
            </a:xfrm>
            <a:prstGeom prst="chevron">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s-AR" dirty="0"/>
                <a:t>Solo Voz.</a:t>
              </a:r>
              <a:endParaRPr lang="es-MX" dirty="0"/>
            </a:p>
          </p:txBody>
        </p:sp>
        <p:sp>
          <p:nvSpPr>
            <p:cNvPr id="24" name="Cheurón 4"/>
            <p:cNvSpPr/>
            <p:nvPr/>
          </p:nvSpPr>
          <p:spPr>
            <a:xfrm>
              <a:off x="950506" y="0"/>
              <a:ext cx="2851517" cy="19010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endParaRPr lang="es-MX" sz="6500" kern="1200" dirty="0"/>
            </a:p>
          </p:txBody>
        </p:sp>
      </p:grpSp>
      <p:grpSp>
        <p:nvGrpSpPr>
          <p:cNvPr id="25" name="24 Grupo"/>
          <p:cNvGrpSpPr/>
          <p:nvPr/>
        </p:nvGrpSpPr>
        <p:grpSpPr>
          <a:xfrm flipH="1">
            <a:off x="4885184" y="2808188"/>
            <a:ext cx="3024336" cy="504056"/>
            <a:chOff x="0" y="0"/>
            <a:chExt cx="4752528" cy="1901011"/>
          </a:xfrm>
        </p:grpSpPr>
        <p:sp>
          <p:nvSpPr>
            <p:cNvPr id="26" name="25 Cheurón"/>
            <p:cNvSpPr/>
            <p:nvPr/>
          </p:nvSpPr>
          <p:spPr>
            <a:xfrm>
              <a:off x="0" y="0"/>
              <a:ext cx="4752528" cy="1901011"/>
            </a:xfrm>
            <a:prstGeom prst="chevron">
              <a:avLst/>
            </a:prstGeom>
            <a:solidFill>
              <a:srgbClr val="92D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s-AR" dirty="0"/>
                <a:t>Costo elevado.</a:t>
              </a:r>
              <a:endParaRPr lang="es-MX" dirty="0"/>
            </a:p>
          </p:txBody>
        </p:sp>
        <p:sp>
          <p:nvSpPr>
            <p:cNvPr id="27" name="Cheurón 4"/>
            <p:cNvSpPr/>
            <p:nvPr/>
          </p:nvSpPr>
          <p:spPr>
            <a:xfrm>
              <a:off x="950506" y="0"/>
              <a:ext cx="2851517" cy="19010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endParaRPr lang="es-MX" sz="6500" kern="1200" dirty="0"/>
            </a:p>
          </p:txBody>
        </p:sp>
      </p:grpSp>
      <p:grpSp>
        <p:nvGrpSpPr>
          <p:cNvPr id="28" name="27 Grupo"/>
          <p:cNvGrpSpPr/>
          <p:nvPr/>
        </p:nvGrpSpPr>
        <p:grpSpPr>
          <a:xfrm flipH="1">
            <a:off x="4885184" y="3384252"/>
            <a:ext cx="3024336" cy="504056"/>
            <a:chOff x="0" y="0"/>
            <a:chExt cx="4752528" cy="1901011"/>
          </a:xfrm>
        </p:grpSpPr>
        <p:sp>
          <p:nvSpPr>
            <p:cNvPr id="29" name="28 Cheurón"/>
            <p:cNvSpPr/>
            <p:nvPr/>
          </p:nvSpPr>
          <p:spPr>
            <a:xfrm>
              <a:off x="0" y="0"/>
              <a:ext cx="4752528" cy="1901011"/>
            </a:xfrm>
            <a:prstGeom prst="chevron">
              <a:avLst/>
            </a:prstGeom>
            <a:solidFill>
              <a:srgbClr val="CCCC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s-AR" dirty="0"/>
                <a:t>Pesado: 1 Kg.</a:t>
              </a:r>
              <a:endParaRPr lang="es-MX" dirty="0"/>
            </a:p>
          </p:txBody>
        </p:sp>
        <p:sp>
          <p:nvSpPr>
            <p:cNvPr id="30" name="Cheurón 4"/>
            <p:cNvSpPr/>
            <p:nvPr/>
          </p:nvSpPr>
          <p:spPr>
            <a:xfrm>
              <a:off x="950506" y="0"/>
              <a:ext cx="2851517" cy="19010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endParaRPr lang="es-MX" sz="6500" kern="1200" dirty="0"/>
            </a:p>
          </p:txBody>
        </p:sp>
      </p:grpSp>
      <p:grpSp>
        <p:nvGrpSpPr>
          <p:cNvPr id="31" name="30 Grupo"/>
          <p:cNvGrpSpPr/>
          <p:nvPr/>
        </p:nvGrpSpPr>
        <p:grpSpPr>
          <a:xfrm flipH="1">
            <a:off x="4885184" y="3960316"/>
            <a:ext cx="3024336" cy="504056"/>
            <a:chOff x="0" y="0"/>
            <a:chExt cx="4752528" cy="1901011"/>
          </a:xfrm>
        </p:grpSpPr>
        <p:sp>
          <p:nvSpPr>
            <p:cNvPr id="32" name="31 Cheurón"/>
            <p:cNvSpPr/>
            <p:nvPr/>
          </p:nvSpPr>
          <p:spPr>
            <a:xfrm>
              <a:off x="0" y="0"/>
              <a:ext cx="4752528" cy="1901011"/>
            </a:xfrm>
            <a:prstGeom prst="chevron">
              <a:avLst/>
            </a:pr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s-AR" dirty="0"/>
                <a:t>Poca batería.</a:t>
              </a:r>
              <a:endParaRPr lang="es-MX" dirty="0"/>
            </a:p>
          </p:txBody>
        </p:sp>
        <p:sp>
          <p:nvSpPr>
            <p:cNvPr id="33" name="Cheurón 4"/>
            <p:cNvSpPr/>
            <p:nvPr/>
          </p:nvSpPr>
          <p:spPr>
            <a:xfrm>
              <a:off x="950506" y="0"/>
              <a:ext cx="2851517" cy="19010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0033" tIns="86678" rIns="86678" bIns="86678" numCol="1" spcCol="1270" anchor="ctr" anchorCtr="0">
              <a:noAutofit/>
            </a:bodyPr>
            <a:lstStyle/>
            <a:p>
              <a:pPr lvl="0" algn="ctr" defTabSz="2889250">
                <a:lnSpc>
                  <a:spcPct val="90000"/>
                </a:lnSpc>
                <a:spcBef>
                  <a:spcPct val="0"/>
                </a:spcBef>
                <a:spcAft>
                  <a:spcPct val="35000"/>
                </a:spcAft>
              </a:pPr>
              <a:endParaRPr lang="es-MX" sz="6500" kern="1200" dirty="0"/>
            </a:p>
          </p:txBody>
        </p:sp>
      </p:grpSp>
      <p:cxnSp>
        <p:nvCxnSpPr>
          <p:cNvPr id="34"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35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ppt_w*0.05"/>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anim calcmode="lin" valueType="num">
                                      <p:cBhvr>
                                        <p:cTn id="9" dur="500" fill="hold"/>
                                        <p:tgtEl>
                                          <p:spTgt spid="6"/>
                                        </p:tgtEl>
                                        <p:attrNameLst>
                                          <p:attrName>ppt_x</p:attrName>
                                        </p:attrNameLst>
                                      </p:cBhvr>
                                      <p:tavLst>
                                        <p:tav tm="0">
                                          <p:val>
                                            <p:strVal val="#ppt_x-.2"/>
                                          </p:val>
                                        </p:tav>
                                        <p:tav tm="100000">
                                          <p:val>
                                            <p:strVal val="#ppt_x"/>
                                          </p:val>
                                        </p:tav>
                                      </p:tavLst>
                                    </p:anim>
                                    <p:anim calcmode="lin" valueType="num">
                                      <p:cBhvr>
                                        <p:cTn id="10" dur="500" fill="hold"/>
                                        <p:tgtEl>
                                          <p:spTgt spid="6"/>
                                        </p:tgtEl>
                                        <p:attrNameLst>
                                          <p:attrName>ppt_y</p:attrName>
                                        </p:attrNameLst>
                                      </p:cBhvr>
                                      <p:tavLst>
                                        <p:tav tm="0">
                                          <p:val>
                                            <p:strVal val="#ppt_y"/>
                                          </p:val>
                                        </p:tav>
                                        <p:tav tm="100000">
                                          <p:val>
                                            <p:strVal val="#ppt_y"/>
                                          </p:val>
                                        </p:tav>
                                      </p:tavLst>
                                    </p:anim>
                                    <p:animEffect transition="in" filter="fade">
                                      <p:cBhvr>
                                        <p:cTn id="11" dur="500"/>
                                        <p:tgtEl>
                                          <p:spTgt spid="6"/>
                                        </p:tgtEl>
                                      </p:cBhvr>
                                    </p:animEffect>
                                  </p:childTnLst>
                                </p:cTn>
                              </p:par>
                              <p:par>
                                <p:cTn id="12" presetID="54" presetClass="entr" presetSubtype="0" accel="100000" fill="hold" nodeType="withEffect">
                                  <p:stCondLst>
                                    <p:cond delay="0"/>
                                  </p:stCondLst>
                                  <p:childTnLst>
                                    <p:set>
                                      <p:cBhvr>
                                        <p:cTn id="13" dur="1" fill="hold">
                                          <p:stCondLst>
                                            <p:cond delay="0"/>
                                          </p:stCondLst>
                                        </p:cTn>
                                        <p:tgtEl>
                                          <p:spTgt spid="7170"/>
                                        </p:tgtEl>
                                        <p:attrNameLst>
                                          <p:attrName>style.visibility</p:attrName>
                                        </p:attrNameLst>
                                      </p:cBhvr>
                                      <p:to>
                                        <p:strVal val="visible"/>
                                      </p:to>
                                    </p:set>
                                    <p:anim calcmode="lin" valueType="num">
                                      <p:cBhvr>
                                        <p:cTn id="14" dur="500" fill="hold"/>
                                        <p:tgtEl>
                                          <p:spTgt spid="7170"/>
                                        </p:tgtEl>
                                        <p:attrNameLst>
                                          <p:attrName>ppt_w</p:attrName>
                                        </p:attrNameLst>
                                      </p:cBhvr>
                                      <p:tavLst>
                                        <p:tav tm="0">
                                          <p:val>
                                            <p:strVal val="#ppt_w*0.05"/>
                                          </p:val>
                                        </p:tav>
                                        <p:tav tm="100000">
                                          <p:val>
                                            <p:strVal val="#ppt_w"/>
                                          </p:val>
                                        </p:tav>
                                      </p:tavLst>
                                    </p:anim>
                                    <p:anim calcmode="lin" valueType="num">
                                      <p:cBhvr>
                                        <p:cTn id="15" dur="500" fill="hold"/>
                                        <p:tgtEl>
                                          <p:spTgt spid="7170"/>
                                        </p:tgtEl>
                                        <p:attrNameLst>
                                          <p:attrName>ppt_h</p:attrName>
                                        </p:attrNameLst>
                                      </p:cBhvr>
                                      <p:tavLst>
                                        <p:tav tm="0">
                                          <p:val>
                                            <p:strVal val="#ppt_h"/>
                                          </p:val>
                                        </p:tav>
                                        <p:tav tm="100000">
                                          <p:val>
                                            <p:strVal val="#ppt_h"/>
                                          </p:val>
                                        </p:tav>
                                      </p:tavLst>
                                    </p:anim>
                                    <p:anim calcmode="lin" valueType="num">
                                      <p:cBhvr>
                                        <p:cTn id="16" dur="500" fill="hold"/>
                                        <p:tgtEl>
                                          <p:spTgt spid="7170"/>
                                        </p:tgtEl>
                                        <p:attrNameLst>
                                          <p:attrName>ppt_x</p:attrName>
                                        </p:attrNameLst>
                                      </p:cBhvr>
                                      <p:tavLst>
                                        <p:tav tm="0">
                                          <p:val>
                                            <p:strVal val="#ppt_x-.2"/>
                                          </p:val>
                                        </p:tav>
                                        <p:tav tm="100000">
                                          <p:val>
                                            <p:strVal val="#ppt_x"/>
                                          </p:val>
                                        </p:tav>
                                      </p:tavLst>
                                    </p:anim>
                                    <p:anim calcmode="lin" valueType="num">
                                      <p:cBhvr>
                                        <p:cTn id="17" dur="500" fill="hold"/>
                                        <p:tgtEl>
                                          <p:spTgt spid="7170"/>
                                        </p:tgtEl>
                                        <p:attrNameLst>
                                          <p:attrName>ppt_y</p:attrName>
                                        </p:attrNameLst>
                                      </p:cBhvr>
                                      <p:tavLst>
                                        <p:tav tm="0">
                                          <p:val>
                                            <p:strVal val="#ppt_y"/>
                                          </p:val>
                                        </p:tav>
                                        <p:tav tm="100000">
                                          <p:val>
                                            <p:strVal val="#ppt_y"/>
                                          </p:val>
                                        </p:tav>
                                      </p:tavLst>
                                    </p:anim>
                                    <p:animEffect transition="in" filter="fade">
                                      <p:cBhvr>
                                        <p:cTn id="18" dur="500"/>
                                        <p:tgtEl>
                                          <p:spTgt spid="7170"/>
                                        </p:tgtEl>
                                      </p:cBhvr>
                                    </p:animEffect>
                                  </p:childTnLst>
                                </p:cTn>
                              </p:par>
                            </p:childTnLst>
                          </p:cTn>
                        </p:par>
                        <p:par>
                          <p:cTn id="19" fill="hold">
                            <p:stCondLst>
                              <p:cond delay="500"/>
                            </p:stCondLst>
                            <p:childTnLst>
                              <p:par>
                                <p:cTn id="20" presetID="29" presetClass="entr" presetSubtype="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1000" fill="hold"/>
                                        <p:tgtEl>
                                          <p:spTgt spid="16"/>
                                        </p:tgtEl>
                                        <p:attrNameLst>
                                          <p:attrName>ppt_x</p:attrName>
                                        </p:attrNameLst>
                                      </p:cBhvr>
                                      <p:tavLst>
                                        <p:tav tm="0">
                                          <p:val>
                                            <p:strVal val="#ppt_x-.2"/>
                                          </p:val>
                                        </p:tav>
                                        <p:tav tm="100000">
                                          <p:val>
                                            <p:strVal val="#ppt_x"/>
                                          </p:val>
                                        </p:tav>
                                      </p:tavLst>
                                    </p:anim>
                                    <p:anim calcmode="lin" valueType="num">
                                      <p:cBhvr>
                                        <p:cTn id="23" dur="10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24" dur="1000"/>
                                        <p:tgtEl>
                                          <p:spTgt spid="16"/>
                                        </p:tgtEl>
                                      </p:cBhvr>
                                    </p:animEffect>
                                  </p:childTnLst>
                                </p:cTn>
                              </p:par>
                            </p:childTnLst>
                          </p:cTn>
                        </p:par>
                        <p:par>
                          <p:cTn id="25" fill="hold">
                            <p:stCondLst>
                              <p:cond delay="1500"/>
                            </p:stCondLst>
                            <p:childTnLst>
                              <p:par>
                                <p:cTn id="26" presetID="18" presetClass="entr" presetSubtype="12"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strips(downLeft)">
                                      <p:cBhvr>
                                        <p:cTn id="28" dur="1000"/>
                                        <p:tgtEl>
                                          <p:spTgt spid="19"/>
                                        </p:tgtEl>
                                      </p:cBhvr>
                                    </p:animEffect>
                                  </p:childTnLst>
                                </p:cTn>
                              </p:par>
                            </p:childTnLst>
                          </p:cTn>
                        </p:par>
                        <p:par>
                          <p:cTn id="29" fill="hold">
                            <p:stCondLst>
                              <p:cond delay="2500"/>
                            </p:stCondLst>
                            <p:childTnLst>
                              <p:par>
                                <p:cTn id="30" presetID="18" presetClass="entr" presetSubtype="12"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strips(downLeft)">
                                      <p:cBhvr>
                                        <p:cTn id="32" dur="1000"/>
                                        <p:tgtEl>
                                          <p:spTgt spid="22"/>
                                        </p:tgtEl>
                                      </p:cBhvr>
                                    </p:animEffect>
                                  </p:childTnLst>
                                </p:cTn>
                              </p:par>
                            </p:childTnLst>
                          </p:cTn>
                        </p:par>
                        <p:par>
                          <p:cTn id="33" fill="hold">
                            <p:stCondLst>
                              <p:cond delay="3500"/>
                            </p:stCondLst>
                            <p:childTnLst>
                              <p:par>
                                <p:cTn id="34" presetID="18" presetClass="entr" presetSubtype="12"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strips(downLeft)">
                                      <p:cBhvr>
                                        <p:cTn id="36" dur="1000"/>
                                        <p:tgtEl>
                                          <p:spTgt spid="25"/>
                                        </p:tgtEl>
                                      </p:cBhvr>
                                    </p:animEffect>
                                  </p:childTnLst>
                                </p:cTn>
                              </p:par>
                            </p:childTnLst>
                          </p:cTn>
                        </p:par>
                        <p:par>
                          <p:cTn id="37" fill="hold">
                            <p:stCondLst>
                              <p:cond delay="4500"/>
                            </p:stCondLst>
                            <p:childTnLst>
                              <p:par>
                                <p:cTn id="38" presetID="18" presetClass="entr" presetSubtype="12" fill="hold"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strips(downLeft)">
                                      <p:cBhvr>
                                        <p:cTn id="40" dur="1000"/>
                                        <p:tgtEl>
                                          <p:spTgt spid="28"/>
                                        </p:tgtEl>
                                      </p:cBhvr>
                                    </p:animEffect>
                                  </p:childTnLst>
                                </p:cTn>
                              </p:par>
                            </p:childTnLst>
                          </p:cTn>
                        </p:par>
                        <p:par>
                          <p:cTn id="41" fill="hold">
                            <p:stCondLst>
                              <p:cond delay="5500"/>
                            </p:stCondLst>
                            <p:childTnLst>
                              <p:par>
                                <p:cTn id="42" presetID="18" presetClass="entr" presetSubtype="12" fill="hold"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strips(downLeft)">
                                      <p:cBhvr>
                                        <p:cTn id="44"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ndo"/>
          <p:cNvSpPr/>
          <p:nvPr/>
        </p:nvSpPr>
        <p:spPr>
          <a:xfrm>
            <a:off x="1008000" y="306000"/>
            <a:ext cx="7848000" cy="4428000"/>
          </a:xfrm>
          <a:prstGeom prst="rect">
            <a:avLst/>
          </a:prstGeom>
          <a:solidFill>
            <a:schemeClr val="bg1">
              <a:lumMod val="85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cxnSp>
        <p:nvCxnSpPr>
          <p:cNvPr id="7"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 name="4 Imagen" descr="qr-code-museum.jpg"/>
          <p:cNvPicPr>
            <a:picLocks noChangeAspect="1"/>
          </p:cNvPicPr>
          <p:nvPr/>
        </p:nvPicPr>
        <p:blipFill>
          <a:blip r:embed="rId2" cstate="print"/>
          <a:srcRect/>
          <a:stretch>
            <a:fillRect/>
          </a:stretch>
        </p:blipFill>
        <p:spPr bwMode="auto">
          <a:xfrm>
            <a:off x="3589040" y="647948"/>
            <a:ext cx="3703272" cy="2768637"/>
          </a:xfrm>
          <a:prstGeom prst="rect">
            <a:avLst/>
          </a:prstGeom>
          <a:ln>
            <a:headEnd/>
            <a:tailEnd/>
          </a:ln>
        </p:spPr>
        <p:style>
          <a:lnRef idx="2">
            <a:schemeClr val="dk1"/>
          </a:lnRef>
          <a:fillRef idx="1">
            <a:schemeClr val="lt1"/>
          </a:fillRef>
          <a:effectRef idx="0">
            <a:schemeClr val="dk1"/>
          </a:effectRef>
          <a:fontRef idx="minor">
            <a:schemeClr val="dk1"/>
          </a:fontRef>
        </p:style>
      </p:pic>
      <p:pic>
        <p:nvPicPr>
          <p:cNvPr id="3" name="3 Imagen" descr="qr6.jpg"/>
          <p:cNvPicPr>
            <a:picLocks noChangeAspect="1"/>
          </p:cNvPicPr>
          <p:nvPr/>
        </p:nvPicPr>
        <p:blipFill>
          <a:blip r:embed="rId3" cstate="print"/>
          <a:srcRect/>
          <a:stretch>
            <a:fillRect/>
          </a:stretch>
        </p:blipFill>
        <p:spPr bwMode="auto">
          <a:xfrm>
            <a:off x="5677272" y="1944092"/>
            <a:ext cx="2952328" cy="2251286"/>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9" name="1 Título"/>
          <p:cNvSpPr txBox="1">
            <a:spLocks/>
          </p:cNvSpPr>
          <p:nvPr/>
        </p:nvSpPr>
        <p:spPr>
          <a:xfrm>
            <a:off x="1860848" y="503932"/>
            <a:ext cx="6120680" cy="792088"/>
          </a:xfrm>
          <a:prstGeom prst="rect">
            <a:avLst/>
          </a:prstGeom>
        </p:spPr>
        <p:style>
          <a:lnRef idx="3">
            <a:schemeClr val="lt1"/>
          </a:lnRef>
          <a:fillRef idx="1">
            <a:schemeClr val="dk1"/>
          </a:fillRef>
          <a:effectRef idx="1">
            <a:schemeClr val="dk1"/>
          </a:effectRef>
          <a:fontRef idx="minor">
            <a:schemeClr val="lt1"/>
          </a:fontRef>
        </p:style>
        <p:txBody>
          <a:bodyPr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AR" sz="4400" b="0" i="0" u="none" strike="noStrike" kern="1200" cap="none" spc="0" normalizeH="0" baseline="0" noProof="0" dirty="0">
                <a:ln>
                  <a:noFill/>
                </a:ln>
                <a:solidFill>
                  <a:schemeClr val="lt1"/>
                </a:solidFill>
                <a:effectLst/>
                <a:uLnTx/>
                <a:uFillTx/>
                <a:latin typeface="+mn-lt"/>
                <a:ea typeface="+mn-ea"/>
                <a:cs typeface="+mn-cs"/>
              </a:rPr>
              <a:t> Su uso en la Actualidad</a:t>
            </a:r>
          </a:p>
        </p:txBody>
      </p:sp>
      <p:pic>
        <p:nvPicPr>
          <p:cNvPr id="4" name="5 Imagen" descr="QRHOY2.jpg"/>
          <p:cNvPicPr>
            <a:picLocks noChangeAspect="1"/>
          </p:cNvPicPr>
          <p:nvPr/>
        </p:nvPicPr>
        <p:blipFill>
          <a:blip r:embed="rId4" cstate="print"/>
          <a:srcRect/>
          <a:stretch>
            <a:fillRect/>
          </a:stretch>
        </p:blipFill>
        <p:spPr bwMode="auto">
          <a:xfrm>
            <a:off x="3949080" y="3024212"/>
            <a:ext cx="2808312" cy="1399816"/>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10" name="9 Rectángulo redondeado"/>
          <p:cNvSpPr/>
          <p:nvPr/>
        </p:nvSpPr>
        <p:spPr>
          <a:xfrm>
            <a:off x="1212776" y="2592164"/>
            <a:ext cx="2160240" cy="5040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dirty="0"/>
              <a:t>Publicidad</a:t>
            </a:r>
          </a:p>
        </p:txBody>
      </p:sp>
      <p:sp>
        <p:nvSpPr>
          <p:cNvPr id="11" name="10 Rectángulo redondeado"/>
          <p:cNvSpPr/>
          <p:nvPr/>
        </p:nvSpPr>
        <p:spPr>
          <a:xfrm>
            <a:off x="1212776" y="1944092"/>
            <a:ext cx="2160240" cy="5040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dirty="0"/>
              <a:t>Museos</a:t>
            </a:r>
          </a:p>
        </p:txBody>
      </p:sp>
      <p:sp>
        <p:nvSpPr>
          <p:cNvPr id="12" name="11 Rectángulo redondeado"/>
          <p:cNvSpPr/>
          <p:nvPr/>
        </p:nvSpPr>
        <p:spPr>
          <a:xfrm>
            <a:off x="1212776" y="3240236"/>
            <a:ext cx="2160240" cy="5040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dirty="0"/>
              <a:t>Normas Impositivas</a:t>
            </a:r>
          </a:p>
        </p:txBody>
      </p:sp>
      <p:sp>
        <p:nvSpPr>
          <p:cNvPr id="13" name="Botón: Inicio">
            <a:hlinkClick r:id="rId5"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 name="Al menú">
            <a:hlinkClick r:id="rId5" action="ppaction://hlinksldjump" highlightClick="1"/>
          </p:cNvPr>
          <p:cNvSpPr/>
          <p:nvPr/>
        </p:nvSpPr>
        <p:spPr>
          <a:xfrm>
            <a:off x="132656" y="0"/>
            <a:ext cx="8784976" cy="5040313"/>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15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Botón de acción: ir a inicio 10">
            <a:hlinkClick r:id="" action="ppaction://hlinkshowjump?jump=firstslide" highlightClick="1"/>
            <a:extLst>
              <a:ext uri="{FF2B5EF4-FFF2-40B4-BE49-F238E27FC236}">
                <a16:creationId xmlns:a16="http://schemas.microsoft.com/office/drawing/2014/main" xmlns="" id="{10772B74-3B72-4E43-954B-1FFA323B98F6}"/>
              </a:ext>
            </a:extLst>
          </p:cNvPr>
          <p:cNvSpPr/>
          <p:nvPr/>
        </p:nvSpPr>
        <p:spPr>
          <a:xfrm>
            <a:off x="990000" y="4248348"/>
            <a:ext cx="438800" cy="432048"/>
          </a:xfrm>
          <a:prstGeom prst="actionButtonHome">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AR">
              <a:ln w="0"/>
              <a:solidFill>
                <a:schemeClr val="bg1"/>
              </a:solidFill>
              <a:effectLst>
                <a:outerShdw blurRad="38100" dist="19050" dir="2700000" algn="tl" rotWithShape="0">
                  <a:schemeClr val="dk1">
                    <a:alpha val="40000"/>
                  </a:schemeClr>
                </a:outerShdw>
              </a:effectLst>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7184" y="72882"/>
            <a:ext cx="9331204" cy="684332"/>
          </a:xfrm>
          <a:solidFill>
            <a:schemeClr val="tx1"/>
          </a:solidFill>
        </p:spPr>
        <p:txBody>
          <a:bodyPr>
            <a:normAutofit/>
          </a:bodyPr>
          <a:lstStyle/>
          <a:p>
            <a:r>
              <a:rPr lang="es-AR" sz="3200" b="1" dirty="0">
                <a:solidFill>
                  <a:schemeClr val="bg1"/>
                </a:solidFill>
                <a:latin typeface="Castellar" panose="020A0402060406010301" pitchFamily="18" charset="0"/>
              </a:rPr>
              <a:t>Dispositivos Móviles – Sensores</a:t>
            </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61</a:t>
            </a:fld>
            <a:endParaRPr lang="es-AR"/>
          </a:p>
        </p:txBody>
      </p:sp>
      <p:pic>
        <p:nvPicPr>
          <p:cNvPr id="5" name="Imagen 4"/>
          <p:cNvPicPr>
            <a:picLocks noChangeAspect="1"/>
          </p:cNvPicPr>
          <p:nvPr/>
        </p:nvPicPr>
        <p:blipFill>
          <a:blip r:embed="rId3"/>
          <a:stretch>
            <a:fillRect/>
          </a:stretch>
        </p:blipFill>
        <p:spPr>
          <a:xfrm>
            <a:off x="281859" y="2364239"/>
            <a:ext cx="5051741" cy="1464142"/>
          </a:xfrm>
          <a:prstGeom prst="rect">
            <a:avLst/>
          </a:prstGeom>
        </p:spPr>
      </p:pic>
      <p:pic>
        <p:nvPicPr>
          <p:cNvPr id="6" name="Imagen 5"/>
          <p:cNvPicPr>
            <a:picLocks noChangeAspect="1"/>
          </p:cNvPicPr>
          <p:nvPr/>
        </p:nvPicPr>
        <p:blipFill>
          <a:blip r:embed="rId4"/>
          <a:stretch>
            <a:fillRect/>
          </a:stretch>
        </p:blipFill>
        <p:spPr>
          <a:xfrm>
            <a:off x="5478654" y="2364239"/>
            <a:ext cx="3187813" cy="1464142"/>
          </a:xfrm>
          <a:prstGeom prst="rect">
            <a:avLst/>
          </a:prstGeom>
        </p:spPr>
      </p:pic>
      <p:sp>
        <p:nvSpPr>
          <p:cNvPr id="10" name="Rectángulo 9"/>
          <p:cNvSpPr/>
          <p:nvPr/>
        </p:nvSpPr>
        <p:spPr>
          <a:xfrm>
            <a:off x="150612" y="916052"/>
            <a:ext cx="9727910" cy="1427391"/>
          </a:xfrm>
          <a:prstGeom prst="rect">
            <a:avLst/>
          </a:prstGeom>
        </p:spPr>
        <p:txBody>
          <a:bodyPr wrap="square" lIns="72466" tIns="36233" rIns="72466" bIns="36233">
            <a:spAutoFit/>
          </a:bodyPr>
          <a:lstStyle/>
          <a:p>
            <a:pPr marL="769953" lvl="1" indent="-407622" fontAlgn="base">
              <a:buFont typeface="Wingdings" panose="05000000000000000000" pitchFamily="2" charset="2"/>
              <a:buChar char="§"/>
            </a:pPr>
            <a:r>
              <a:rPr lang="es-AR" sz="2200" b="1" dirty="0">
                <a:solidFill>
                  <a:srgbClr val="000000"/>
                </a:solidFill>
                <a:latin typeface="+mj-lt"/>
              </a:rPr>
              <a:t>Acelerómetro</a:t>
            </a:r>
          </a:p>
          <a:p>
            <a:pPr marL="996410" lvl="2" indent="-271748" fontAlgn="base">
              <a:buFont typeface="Arial" panose="020B0604020202020204" pitchFamily="34" charset="0"/>
              <a:buChar char="•"/>
            </a:pPr>
            <a:r>
              <a:rPr lang="es-AR" sz="1600" dirty="0"/>
              <a:t>Mide la aceleración y la fuerzas inducidas por las gravedad.  </a:t>
            </a:r>
          </a:p>
          <a:p>
            <a:pPr marL="996410" lvl="2" indent="-271748" fontAlgn="base">
              <a:buFont typeface="Arial" panose="020B0604020202020204" pitchFamily="34" charset="0"/>
              <a:buChar char="•"/>
            </a:pPr>
            <a:r>
              <a:rPr lang="es-AR" sz="1600" dirty="0"/>
              <a:t>Nos permite detectar el movimiento y el giro. Permite medir la inclinación de un cuerpo.</a:t>
            </a:r>
          </a:p>
          <a:p>
            <a:pPr marL="996410" lvl="2" indent="-271748" fontAlgn="base">
              <a:buFont typeface="Arial" panose="020B0604020202020204" pitchFamily="34" charset="0"/>
              <a:buChar char="•"/>
            </a:pPr>
            <a:r>
              <a:rPr lang="es-AR" sz="1600" dirty="0"/>
              <a:t>Posibilitar rotar la pantalla, detectar y grabar orientación de las fotos.</a:t>
            </a:r>
          </a:p>
          <a:p>
            <a:pPr marL="996410" lvl="2" indent="-271748" fontAlgn="base">
              <a:buFont typeface="Arial" panose="020B0604020202020204" pitchFamily="34" charset="0"/>
              <a:buChar char="•"/>
            </a:pPr>
            <a:r>
              <a:rPr lang="es-AR" sz="1600" dirty="0"/>
              <a:t>Utilizado en aplicaciones para medir velocidad al correr, saltar canciones agitando el teléfono, etc</a:t>
            </a:r>
            <a:r>
              <a:rPr lang="es-AR" dirty="0"/>
              <a:t>.</a:t>
            </a:r>
            <a:endParaRPr lang="es-AR" sz="2500" i="1" dirty="0">
              <a:solidFill>
                <a:srgbClr val="000000"/>
              </a:solidFill>
              <a:latin typeface="+mj-lt"/>
            </a:endParaRPr>
          </a:p>
        </p:txBody>
      </p:sp>
    </p:spTree>
    <p:extLst>
      <p:ext uri="{BB962C8B-B14F-4D97-AF65-F5344CB8AC3E}">
        <p14:creationId xmlns:p14="http://schemas.microsoft.com/office/powerpoint/2010/main" val="32069542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7184" y="72882"/>
            <a:ext cx="9331204" cy="684332"/>
          </a:xfrm>
          <a:solidFill>
            <a:schemeClr val="tx1"/>
          </a:solidFill>
        </p:spPr>
        <p:txBody>
          <a:bodyPr>
            <a:normAutofit/>
          </a:bodyPr>
          <a:lstStyle/>
          <a:p>
            <a:r>
              <a:rPr lang="es-AR" sz="3200" b="1" dirty="0">
                <a:solidFill>
                  <a:schemeClr val="bg1"/>
                </a:solidFill>
                <a:latin typeface="Castellar" panose="020A0402060406010301" pitchFamily="18" charset="0"/>
              </a:rPr>
              <a:t>Dispositivos Móviles – Sensores</a:t>
            </a:r>
          </a:p>
        </p:txBody>
      </p:sp>
      <p:sp>
        <p:nvSpPr>
          <p:cNvPr id="5" name="Marcador de número de diapositiva 4"/>
          <p:cNvSpPr>
            <a:spLocks noGrp="1"/>
          </p:cNvSpPr>
          <p:nvPr>
            <p:ph type="sldNum" sz="quarter" idx="12"/>
          </p:nvPr>
        </p:nvSpPr>
        <p:spPr/>
        <p:txBody>
          <a:bodyPr/>
          <a:lstStyle/>
          <a:p>
            <a:fld id="{FEB392A3-1FE7-46A9-BF0F-AA7F5CADFD58}" type="slidenum">
              <a:rPr lang="es-AR" smtClean="0"/>
              <a:t>62</a:t>
            </a:fld>
            <a:endParaRPr lang="es-AR"/>
          </a:p>
        </p:txBody>
      </p:sp>
      <p:sp>
        <p:nvSpPr>
          <p:cNvPr id="10" name="Rectángulo 9"/>
          <p:cNvSpPr/>
          <p:nvPr/>
        </p:nvSpPr>
        <p:spPr>
          <a:xfrm>
            <a:off x="150612" y="916053"/>
            <a:ext cx="9727910" cy="4243546"/>
          </a:xfrm>
          <a:prstGeom prst="rect">
            <a:avLst/>
          </a:prstGeom>
        </p:spPr>
        <p:txBody>
          <a:bodyPr wrap="square" lIns="72466" tIns="36233" rIns="72466" bIns="36233">
            <a:spAutoFit/>
          </a:bodyPr>
          <a:lstStyle/>
          <a:p>
            <a:pPr marL="769953" lvl="1" indent="-407622" fontAlgn="base">
              <a:buFont typeface="Wingdings" panose="05000000000000000000" pitchFamily="2" charset="2"/>
              <a:buChar char="§"/>
            </a:pPr>
            <a:r>
              <a:rPr lang="es-AR" sz="2200" b="1" dirty="0">
                <a:solidFill>
                  <a:srgbClr val="000000"/>
                </a:solidFill>
                <a:latin typeface="+mj-lt"/>
              </a:rPr>
              <a:t>Giroscopio</a:t>
            </a:r>
          </a:p>
          <a:p>
            <a:pPr marL="996410" lvl="2" indent="-271748" fontAlgn="base">
              <a:buFont typeface="Arial" panose="020B0604020202020204" pitchFamily="34" charset="0"/>
              <a:buChar char="•"/>
            </a:pPr>
            <a:r>
              <a:rPr lang="es-AR" sz="1600" dirty="0"/>
              <a:t>Permite saber la orientación del dispositivo en todo momento sin necesidad que este se mueva.</a:t>
            </a:r>
          </a:p>
          <a:p>
            <a:pPr marL="996410" lvl="2" indent="-271748" fontAlgn="base">
              <a:buFont typeface="Arial" panose="020B0604020202020204" pitchFamily="34" charset="0"/>
              <a:buChar char="•"/>
            </a:pPr>
            <a:r>
              <a:rPr lang="es-AR" sz="1600" dirty="0"/>
              <a:t>Es más preciso para saber la orientación que un acelerómetro.</a:t>
            </a:r>
          </a:p>
          <a:p>
            <a:pPr lvl="2" fontAlgn="base"/>
            <a:endParaRPr lang="es-AR" dirty="0"/>
          </a:p>
          <a:p>
            <a:pPr lvl="2" fontAlgn="base"/>
            <a:endParaRPr lang="es-AR" dirty="0"/>
          </a:p>
          <a:p>
            <a:pPr lvl="2" fontAlgn="base"/>
            <a:endParaRPr lang="es-AR" dirty="0"/>
          </a:p>
          <a:p>
            <a:pPr lvl="2" fontAlgn="base"/>
            <a:endParaRPr lang="es-AR" dirty="0"/>
          </a:p>
          <a:p>
            <a:pPr marL="769953" lvl="1" indent="-407622" fontAlgn="base">
              <a:buFont typeface="Wingdings" panose="05000000000000000000" pitchFamily="2" charset="2"/>
              <a:buChar char="§"/>
            </a:pPr>
            <a:r>
              <a:rPr lang="es-AR" sz="2200" b="1" dirty="0">
                <a:solidFill>
                  <a:srgbClr val="000000"/>
                </a:solidFill>
                <a:latin typeface="+mj-lt"/>
              </a:rPr>
              <a:t>Sensor de Proximidad</a:t>
            </a:r>
          </a:p>
          <a:p>
            <a:pPr marL="996410" lvl="2" indent="-271748" fontAlgn="base">
              <a:buFont typeface="Arial" panose="020B0604020202020204" pitchFamily="34" charset="0"/>
              <a:buChar char="•"/>
            </a:pPr>
            <a:r>
              <a:rPr lang="es-AR" sz="1600" dirty="0"/>
              <a:t>Mide la distancia entre el dispositivo y un objeto.</a:t>
            </a:r>
          </a:p>
          <a:p>
            <a:pPr marL="996410" lvl="2" indent="-271748" fontAlgn="base">
              <a:buFont typeface="Arial" panose="020B0604020202020204" pitchFamily="34" charset="0"/>
              <a:buChar char="•"/>
            </a:pPr>
            <a:r>
              <a:rPr lang="es-AR" sz="1600" dirty="0"/>
              <a:t>Por ejemplo se utiliza para apagar la pantalla al acercar el celular a la oreja, para hablar evitando que se presionen opciones por accidente (al alejar el teléfono se vuelve a encender la pantalla).</a:t>
            </a:r>
          </a:p>
          <a:p>
            <a:endParaRPr lang="es-AR" sz="2500" i="1" dirty="0">
              <a:solidFill>
                <a:srgbClr val="000000"/>
              </a:solidFill>
              <a:latin typeface="+mj-lt"/>
            </a:endParaRPr>
          </a:p>
          <a:p>
            <a:pPr marL="407622" indent="-407622">
              <a:buFont typeface="Wingdings" panose="05000000000000000000" pitchFamily="2" charset="2"/>
              <a:buChar char="ü"/>
            </a:pPr>
            <a:endParaRPr lang="es-AR" sz="2500" i="1" dirty="0">
              <a:solidFill>
                <a:srgbClr val="000000"/>
              </a:solidFill>
              <a:latin typeface="+mj-lt"/>
            </a:endParaRPr>
          </a:p>
          <a:p>
            <a:endParaRPr lang="es-AR" sz="2500" i="1" dirty="0">
              <a:solidFill>
                <a:srgbClr val="000000"/>
              </a:solidFill>
              <a:latin typeface="+mj-lt"/>
            </a:endParaRPr>
          </a:p>
        </p:txBody>
      </p:sp>
      <p:pic>
        <p:nvPicPr>
          <p:cNvPr id="6" name="Imagen 5"/>
          <p:cNvPicPr>
            <a:picLocks noChangeAspect="1"/>
          </p:cNvPicPr>
          <p:nvPr/>
        </p:nvPicPr>
        <p:blipFill>
          <a:blip r:embed="rId2"/>
          <a:stretch>
            <a:fillRect/>
          </a:stretch>
        </p:blipFill>
        <p:spPr>
          <a:xfrm>
            <a:off x="6757323" y="1641817"/>
            <a:ext cx="2160984" cy="1281080"/>
          </a:xfrm>
          <a:prstGeom prst="rect">
            <a:avLst/>
          </a:prstGeom>
        </p:spPr>
      </p:pic>
      <p:pic>
        <p:nvPicPr>
          <p:cNvPr id="7" name="Imagen 6"/>
          <p:cNvPicPr>
            <a:picLocks noChangeAspect="1"/>
          </p:cNvPicPr>
          <p:nvPr/>
        </p:nvPicPr>
        <p:blipFill>
          <a:blip r:embed="rId3"/>
          <a:stretch>
            <a:fillRect/>
          </a:stretch>
        </p:blipFill>
        <p:spPr>
          <a:xfrm>
            <a:off x="5378222" y="3774335"/>
            <a:ext cx="2459593" cy="1127070"/>
          </a:xfrm>
          <a:prstGeom prst="rect">
            <a:avLst/>
          </a:prstGeom>
        </p:spPr>
      </p:pic>
    </p:spTree>
    <p:extLst>
      <p:ext uri="{BB962C8B-B14F-4D97-AF65-F5344CB8AC3E}">
        <p14:creationId xmlns:p14="http://schemas.microsoft.com/office/powerpoint/2010/main" val="701545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6"/>
                                        </p:tgtEl>
                                        <p:attrNameLst>
                                          <p:attrName>style.color</p:attrName>
                                        </p:attrNameLst>
                                      </p:cBhvr>
                                      <p:to>
                                        <a:schemeClr val="bg1"/>
                                      </p:to>
                                    </p:animClr>
                                    <p:animClr clrSpc="rgb" dir="cw">
                                      <p:cBhvr>
                                        <p:cTn id="7" dur="250" autoRev="1" fill="remove"/>
                                        <p:tgtEl>
                                          <p:spTgt spid="6"/>
                                        </p:tgtEl>
                                        <p:attrNameLst>
                                          <p:attrName>fillcolor</p:attrName>
                                        </p:attrNameLst>
                                      </p:cBhvr>
                                      <p:to>
                                        <a:schemeClr val="bg1"/>
                                      </p:to>
                                    </p:animClr>
                                    <p:set>
                                      <p:cBhvr>
                                        <p:cTn id="8" dur="250" autoRev="1" fill="remove"/>
                                        <p:tgtEl>
                                          <p:spTgt spid="6"/>
                                        </p:tgtEl>
                                        <p:attrNameLst>
                                          <p:attrName>fill.type</p:attrName>
                                        </p:attrNameLst>
                                      </p:cBhvr>
                                      <p:to>
                                        <p:strVal val="solid"/>
                                      </p:to>
                                    </p:set>
                                    <p:set>
                                      <p:cBhvr>
                                        <p:cTn id="9" dur="250" autoRev="1" fill="remove"/>
                                        <p:tgtEl>
                                          <p:spTgt spid="6"/>
                                        </p:tgtEl>
                                        <p:attrNameLst>
                                          <p:attrName>fill.on</p:attrName>
                                        </p:attrNameLst>
                                      </p:cBhvr>
                                      <p:to>
                                        <p:strVal val="true"/>
                                      </p:to>
                                    </p:set>
                                  </p:childTnLst>
                                </p:cTn>
                              </p:par>
                              <p:par>
                                <p:cTn id="10" presetID="27" presetClass="emph" presetSubtype="0" fill="remove" nodeType="withEffect">
                                  <p:stCondLst>
                                    <p:cond delay="0"/>
                                  </p:stCondLst>
                                  <p:childTnLst>
                                    <p:animClr clrSpc="rgb" dir="cw">
                                      <p:cBhvr override="childStyle">
                                        <p:cTn id="11" dur="250" autoRev="1" fill="remove"/>
                                        <p:tgtEl>
                                          <p:spTgt spid="7"/>
                                        </p:tgtEl>
                                        <p:attrNameLst>
                                          <p:attrName>style.color</p:attrName>
                                        </p:attrNameLst>
                                      </p:cBhvr>
                                      <p:to>
                                        <a:schemeClr val="bg1"/>
                                      </p:to>
                                    </p:animClr>
                                    <p:animClr clrSpc="rgb" dir="cw">
                                      <p:cBhvr>
                                        <p:cTn id="12" dur="250" autoRev="1" fill="remove"/>
                                        <p:tgtEl>
                                          <p:spTgt spid="7"/>
                                        </p:tgtEl>
                                        <p:attrNameLst>
                                          <p:attrName>fillcolor</p:attrName>
                                        </p:attrNameLst>
                                      </p:cBhvr>
                                      <p:to>
                                        <a:schemeClr val="bg1"/>
                                      </p:to>
                                    </p:animClr>
                                    <p:set>
                                      <p:cBhvr>
                                        <p:cTn id="13" dur="250" autoRev="1" fill="remove"/>
                                        <p:tgtEl>
                                          <p:spTgt spid="7"/>
                                        </p:tgtEl>
                                        <p:attrNameLst>
                                          <p:attrName>fill.type</p:attrName>
                                        </p:attrNameLst>
                                      </p:cBhvr>
                                      <p:to>
                                        <p:strVal val="solid"/>
                                      </p:to>
                                    </p:set>
                                    <p:set>
                                      <p:cBhvr>
                                        <p:cTn id="14" dur="250" autoRev="1" fill="remove"/>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7184" y="72882"/>
            <a:ext cx="9331204" cy="684332"/>
          </a:xfrm>
          <a:solidFill>
            <a:schemeClr val="tx1"/>
          </a:solidFill>
        </p:spPr>
        <p:txBody>
          <a:bodyPr>
            <a:normAutofit/>
          </a:bodyPr>
          <a:lstStyle/>
          <a:p>
            <a:r>
              <a:rPr lang="es-AR" sz="3200" b="1" dirty="0">
                <a:solidFill>
                  <a:schemeClr val="bg1"/>
                </a:solidFill>
                <a:latin typeface="Castellar" panose="020A0402060406010301" pitchFamily="18" charset="0"/>
              </a:rPr>
              <a:t>Dispositivos Móviles – Sensores</a:t>
            </a:r>
          </a:p>
        </p:txBody>
      </p:sp>
      <p:sp>
        <p:nvSpPr>
          <p:cNvPr id="8" name="Marcador de número de diapositiva 7"/>
          <p:cNvSpPr>
            <a:spLocks noGrp="1"/>
          </p:cNvSpPr>
          <p:nvPr>
            <p:ph type="sldNum" sz="quarter" idx="12"/>
          </p:nvPr>
        </p:nvSpPr>
        <p:spPr/>
        <p:txBody>
          <a:bodyPr/>
          <a:lstStyle/>
          <a:p>
            <a:fld id="{FEB392A3-1FE7-46A9-BF0F-AA7F5CADFD58}" type="slidenum">
              <a:rPr lang="es-AR" smtClean="0"/>
              <a:t>63</a:t>
            </a:fld>
            <a:endParaRPr lang="es-AR"/>
          </a:p>
        </p:txBody>
      </p:sp>
      <p:sp>
        <p:nvSpPr>
          <p:cNvPr id="10" name="Rectángulo 9"/>
          <p:cNvSpPr/>
          <p:nvPr/>
        </p:nvSpPr>
        <p:spPr>
          <a:xfrm>
            <a:off x="150612" y="916053"/>
            <a:ext cx="9907788" cy="3904992"/>
          </a:xfrm>
          <a:prstGeom prst="rect">
            <a:avLst/>
          </a:prstGeom>
        </p:spPr>
        <p:txBody>
          <a:bodyPr wrap="square" lIns="72466" tIns="36233" rIns="72466" bIns="36233">
            <a:spAutoFit/>
          </a:bodyPr>
          <a:lstStyle/>
          <a:p>
            <a:pPr marL="769953" lvl="1" indent="-407622" fontAlgn="base">
              <a:buFont typeface="Wingdings" panose="05000000000000000000" pitchFamily="2" charset="2"/>
              <a:buChar char="§"/>
            </a:pPr>
            <a:r>
              <a:rPr lang="es-AR" sz="2200" b="1" dirty="0">
                <a:solidFill>
                  <a:srgbClr val="000000"/>
                </a:solidFill>
                <a:latin typeface="+mj-lt"/>
              </a:rPr>
              <a:t>Brújula</a:t>
            </a:r>
          </a:p>
          <a:p>
            <a:pPr marL="996410" lvl="2" indent="-271748" fontAlgn="base">
              <a:buFont typeface="Arial" panose="020B0604020202020204" pitchFamily="34" charset="0"/>
              <a:buChar char="•"/>
            </a:pPr>
            <a:r>
              <a:rPr lang="es-AR" sz="1600" dirty="0"/>
              <a:t>Complementa la ubicación del dispositivo provista por ejemplo por un GPS al poder determinar la orientación del teléfono, es decir, hacia adonde está apuntando. Muy utilizado en realidad aumentada</a:t>
            </a:r>
          </a:p>
          <a:p>
            <a:pPr lvl="1" fontAlgn="base"/>
            <a:endParaRPr lang="es-AR" sz="2200" b="1" dirty="0">
              <a:solidFill>
                <a:srgbClr val="000000"/>
              </a:solidFill>
              <a:latin typeface="+mj-lt"/>
            </a:endParaRPr>
          </a:p>
          <a:p>
            <a:pPr lvl="1" fontAlgn="base"/>
            <a:endParaRPr lang="es-AR" sz="2200" b="1" dirty="0">
              <a:solidFill>
                <a:srgbClr val="000000"/>
              </a:solidFill>
              <a:latin typeface="+mj-lt"/>
            </a:endParaRPr>
          </a:p>
          <a:p>
            <a:pPr lvl="1" fontAlgn="base"/>
            <a:endParaRPr lang="es-AR" sz="2200" b="1" dirty="0">
              <a:solidFill>
                <a:srgbClr val="000000"/>
              </a:solidFill>
              <a:latin typeface="+mj-lt"/>
            </a:endParaRPr>
          </a:p>
          <a:p>
            <a:pPr lvl="1" fontAlgn="base"/>
            <a:endParaRPr lang="es-AR" sz="2200" b="1" dirty="0">
              <a:solidFill>
                <a:srgbClr val="000000"/>
              </a:solidFill>
              <a:latin typeface="+mj-lt"/>
            </a:endParaRPr>
          </a:p>
          <a:p>
            <a:pPr lvl="1" fontAlgn="base"/>
            <a:endParaRPr lang="es-AR" sz="2200" b="1" dirty="0">
              <a:solidFill>
                <a:srgbClr val="000000"/>
              </a:solidFill>
              <a:latin typeface="+mj-lt"/>
            </a:endParaRPr>
          </a:p>
          <a:p>
            <a:pPr lvl="1" fontAlgn="base"/>
            <a:endParaRPr lang="es-AR" sz="2200" b="1" dirty="0">
              <a:solidFill>
                <a:srgbClr val="000000"/>
              </a:solidFill>
              <a:latin typeface="+mj-lt"/>
            </a:endParaRPr>
          </a:p>
          <a:p>
            <a:pPr marL="769953" lvl="1" indent="-407622" fontAlgn="base">
              <a:buFont typeface="Wingdings" panose="05000000000000000000" pitchFamily="2" charset="2"/>
              <a:buChar char="§"/>
            </a:pPr>
            <a:r>
              <a:rPr lang="es-AR" sz="2200" b="1" dirty="0">
                <a:solidFill>
                  <a:srgbClr val="000000"/>
                </a:solidFill>
                <a:latin typeface="+mj-lt"/>
              </a:rPr>
              <a:t>Barómetro</a:t>
            </a:r>
          </a:p>
          <a:p>
            <a:pPr marL="996410" lvl="2" indent="-271748" fontAlgn="base">
              <a:buFont typeface="Arial" panose="020B0604020202020204" pitchFamily="34" charset="0"/>
              <a:buChar char="•"/>
            </a:pPr>
            <a:r>
              <a:rPr lang="es-AR" sz="1600" dirty="0"/>
              <a:t>Utilizado para mediar la presión atmosférica.</a:t>
            </a:r>
          </a:p>
          <a:p>
            <a:pPr marL="407622" indent="-407622">
              <a:buFont typeface="Wingdings" panose="05000000000000000000" pitchFamily="2" charset="2"/>
              <a:buChar char="ü"/>
            </a:pPr>
            <a:endParaRPr lang="es-AR" sz="2500" i="1" dirty="0">
              <a:solidFill>
                <a:srgbClr val="000000"/>
              </a:solidFill>
              <a:latin typeface="+mj-lt"/>
            </a:endParaRPr>
          </a:p>
        </p:txBody>
      </p:sp>
      <p:pic>
        <p:nvPicPr>
          <p:cNvPr id="3" name="Imagen 2"/>
          <p:cNvPicPr>
            <a:picLocks noChangeAspect="1"/>
          </p:cNvPicPr>
          <p:nvPr/>
        </p:nvPicPr>
        <p:blipFill>
          <a:blip r:embed="rId2"/>
          <a:stretch>
            <a:fillRect/>
          </a:stretch>
        </p:blipFill>
        <p:spPr>
          <a:xfrm>
            <a:off x="1286056" y="1742407"/>
            <a:ext cx="1146361" cy="1695792"/>
          </a:xfrm>
          <a:prstGeom prst="rect">
            <a:avLst/>
          </a:prstGeom>
        </p:spPr>
      </p:pic>
      <p:pic>
        <p:nvPicPr>
          <p:cNvPr id="5" name="Imagen 4"/>
          <p:cNvPicPr>
            <a:picLocks noChangeAspect="1"/>
          </p:cNvPicPr>
          <p:nvPr/>
        </p:nvPicPr>
        <p:blipFill>
          <a:blip r:embed="rId3"/>
          <a:stretch>
            <a:fillRect/>
          </a:stretch>
        </p:blipFill>
        <p:spPr>
          <a:xfrm>
            <a:off x="6665276" y="2186337"/>
            <a:ext cx="1582622" cy="2503725"/>
          </a:xfrm>
          <a:prstGeom prst="rect">
            <a:avLst/>
          </a:prstGeom>
        </p:spPr>
      </p:pic>
      <p:cxnSp>
        <p:nvCxnSpPr>
          <p:cNvPr id="7" name="Conector recto de flecha 6"/>
          <p:cNvCxnSpPr/>
          <p:nvPr/>
        </p:nvCxnSpPr>
        <p:spPr>
          <a:xfrm>
            <a:off x="5174782" y="3861292"/>
            <a:ext cx="1899185" cy="17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17455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0"/>
            <a:ext cx="10213776" cy="890286"/>
          </a:xfrm>
          <a:solidFill>
            <a:schemeClr val="tx1"/>
          </a:solidFill>
        </p:spPr>
        <p:txBody>
          <a:bodyPr>
            <a:normAutofit/>
          </a:bodyPr>
          <a:lstStyle/>
          <a:p>
            <a:r>
              <a:rPr lang="es-AR" sz="3200" b="1" dirty="0">
                <a:solidFill>
                  <a:schemeClr val="bg1"/>
                </a:solidFill>
                <a:latin typeface="Castellar" panose="020A0402060406010301" pitchFamily="18" charset="0"/>
              </a:rPr>
              <a:t>Dispositivos Móviles </a:t>
            </a:r>
            <a:r>
              <a:rPr lang="es-AR" sz="3200" b="1" dirty="0" smtClean="0">
                <a:solidFill>
                  <a:schemeClr val="bg1"/>
                </a:solidFill>
                <a:latin typeface="Castellar" panose="020A0402060406010301" pitchFamily="18" charset="0"/>
              </a:rPr>
              <a:t>–Sensores</a:t>
            </a:r>
            <a:endParaRPr lang="es-AR" sz="3200" b="1" dirty="0">
              <a:solidFill>
                <a:schemeClr val="bg1"/>
              </a:solidFill>
              <a:latin typeface="Castellar" panose="020A0402060406010301" pitchFamily="18" charset="0"/>
            </a:endParaRP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64</a:t>
            </a:fld>
            <a:endParaRPr lang="es-AR"/>
          </a:p>
        </p:txBody>
      </p:sp>
      <p:sp>
        <p:nvSpPr>
          <p:cNvPr id="10" name="Rectángulo 9"/>
          <p:cNvSpPr/>
          <p:nvPr/>
        </p:nvSpPr>
        <p:spPr>
          <a:xfrm>
            <a:off x="115795" y="1145185"/>
            <a:ext cx="9727910" cy="3981936"/>
          </a:xfrm>
          <a:prstGeom prst="rect">
            <a:avLst/>
          </a:prstGeom>
        </p:spPr>
        <p:txBody>
          <a:bodyPr wrap="square" lIns="72466" tIns="36233" rIns="72466" bIns="36233">
            <a:spAutoFit/>
          </a:bodyPr>
          <a:lstStyle/>
          <a:p>
            <a:pPr marL="769953" lvl="1" indent="-407622" fontAlgn="base">
              <a:buFont typeface="Wingdings" panose="05000000000000000000" pitchFamily="2" charset="2"/>
              <a:buChar char="§"/>
            </a:pPr>
            <a:r>
              <a:rPr lang="es-AR" sz="2200" b="1" dirty="0">
                <a:solidFill>
                  <a:srgbClr val="000000"/>
                </a:solidFill>
                <a:latin typeface="+mj-lt"/>
              </a:rPr>
              <a:t>Usos de sensores</a:t>
            </a:r>
          </a:p>
          <a:p>
            <a:pPr lvl="1" fontAlgn="base"/>
            <a:endParaRPr lang="es-AR" sz="2200" b="1" dirty="0">
              <a:solidFill>
                <a:srgbClr val="000000"/>
              </a:solidFill>
              <a:latin typeface="+mj-lt"/>
            </a:endParaRPr>
          </a:p>
          <a:p>
            <a:pPr marL="996410" lvl="2" indent="-271748" fontAlgn="base">
              <a:buFont typeface="Arial" panose="020B0604020202020204" pitchFamily="34" charset="0"/>
              <a:buChar char="•"/>
            </a:pPr>
            <a:r>
              <a:rPr lang="es-AR" sz="1600" b="1" dirty="0"/>
              <a:t>El teléfono usado como un sensor en sí mismo:</a:t>
            </a:r>
          </a:p>
          <a:p>
            <a:pPr marL="1358741" lvl="3" indent="-271748" fontAlgn="base">
              <a:buFont typeface="Courier New" panose="02070309020205020404" pitchFamily="49" charset="0"/>
              <a:buChar char="o"/>
            </a:pPr>
            <a:r>
              <a:rPr lang="es-AR" sz="1600" dirty="0"/>
              <a:t>Para cambiar disposición de pantallas, juegos, fotos, sensor proximidad, etc.</a:t>
            </a:r>
          </a:p>
          <a:p>
            <a:pPr lvl="3" fontAlgn="base"/>
            <a:endParaRPr lang="es-AR" sz="1600" dirty="0"/>
          </a:p>
          <a:p>
            <a:pPr marL="996410" lvl="2" indent="-271748" fontAlgn="base">
              <a:buFont typeface="Arial" panose="020B0604020202020204" pitchFamily="34" charset="0"/>
              <a:buChar char="•"/>
            </a:pPr>
            <a:r>
              <a:rPr lang="es-AR" sz="1600" b="1" dirty="0"/>
              <a:t>Objeto con sensores que generan datos para redes de sensores:</a:t>
            </a:r>
          </a:p>
          <a:p>
            <a:pPr marL="1358741" lvl="3" indent="-271748" fontAlgn="base">
              <a:buFont typeface="Courier New" panose="02070309020205020404" pitchFamily="49" charset="0"/>
              <a:buChar char="o"/>
            </a:pPr>
            <a:r>
              <a:rPr lang="es-AR" sz="1600" dirty="0"/>
              <a:t>Los sensores están creciendo muchísimo como fuente de datos en Internet. </a:t>
            </a:r>
          </a:p>
          <a:p>
            <a:pPr marL="1358741" lvl="3" indent="-271748" fontAlgn="base">
              <a:buFont typeface="Courier New" panose="02070309020205020404" pitchFamily="49" charset="0"/>
              <a:buChar char="o"/>
            </a:pPr>
            <a:r>
              <a:rPr lang="es-AR" sz="1600" dirty="0"/>
              <a:t>Las redes de sensores representan una gran oportunidad para algunas de las compañías de tecnología más importantes. </a:t>
            </a:r>
          </a:p>
          <a:p>
            <a:pPr marL="1358741" lvl="3" indent="-271748" fontAlgn="base">
              <a:buFont typeface="Courier New" panose="02070309020205020404" pitchFamily="49" charset="0"/>
              <a:buChar char="o"/>
            </a:pPr>
            <a:r>
              <a:rPr lang="es-AR" sz="1600" dirty="0"/>
              <a:t>Los sensores permiten la recogida de datos en tiempo real, el análisis y una mejor toma de decisiones. </a:t>
            </a:r>
          </a:p>
          <a:p>
            <a:pPr marL="1358741" lvl="3" indent="-271748" fontAlgn="base">
              <a:buFont typeface="Courier New" panose="02070309020205020404" pitchFamily="49" charset="0"/>
              <a:buChar char="o"/>
            </a:pPr>
            <a:r>
              <a:rPr lang="es-AR" sz="1600" dirty="0"/>
              <a:t>Los dispositivos móviles pueden ser los receptores perfectos de esa información. </a:t>
            </a:r>
          </a:p>
          <a:p>
            <a:endParaRPr lang="es-AR" sz="2500" i="1" dirty="0">
              <a:solidFill>
                <a:srgbClr val="000000"/>
              </a:solidFill>
              <a:latin typeface="+mj-lt"/>
            </a:endParaRPr>
          </a:p>
          <a:p>
            <a:pPr marL="407622" indent="-407622">
              <a:buFont typeface="Wingdings" panose="05000000000000000000" pitchFamily="2" charset="2"/>
              <a:buChar char="ü"/>
            </a:pPr>
            <a:endParaRPr lang="es-AR" sz="2500" i="1" dirty="0">
              <a:solidFill>
                <a:srgbClr val="000000"/>
              </a:solidFill>
              <a:latin typeface="+mj-lt"/>
            </a:endParaRPr>
          </a:p>
        </p:txBody>
      </p:sp>
      <p:pic>
        <p:nvPicPr>
          <p:cNvPr id="5" name="Imagen 4"/>
          <p:cNvPicPr>
            <a:picLocks noChangeAspect="1"/>
          </p:cNvPicPr>
          <p:nvPr/>
        </p:nvPicPr>
        <p:blipFill>
          <a:blip r:embed="rId2"/>
          <a:stretch>
            <a:fillRect/>
          </a:stretch>
        </p:blipFill>
        <p:spPr>
          <a:xfrm>
            <a:off x="5245224" y="704284"/>
            <a:ext cx="4254248" cy="1757140"/>
          </a:xfrm>
          <a:prstGeom prst="rect">
            <a:avLst/>
          </a:prstGeom>
        </p:spPr>
      </p:pic>
    </p:spTree>
    <p:extLst>
      <p:ext uri="{BB962C8B-B14F-4D97-AF65-F5344CB8AC3E}">
        <p14:creationId xmlns:p14="http://schemas.microsoft.com/office/powerpoint/2010/main" val="5799064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41" y="0"/>
            <a:ext cx="9331204" cy="916052"/>
          </a:xfrm>
          <a:solidFill>
            <a:schemeClr val="tx1"/>
          </a:solidFill>
        </p:spPr>
        <p:txBody>
          <a:bodyPr>
            <a:noAutofit/>
          </a:bodyPr>
          <a:lstStyle/>
          <a:p>
            <a:r>
              <a:rPr lang="es-AR" sz="3200" b="1" dirty="0">
                <a:solidFill>
                  <a:schemeClr val="bg1"/>
                </a:solidFill>
                <a:latin typeface="Castellar" panose="020A0402060406010301" pitchFamily="18" charset="0"/>
              </a:rPr>
              <a:t>Dispositivos Móviles – </a:t>
            </a:r>
            <a:r>
              <a:rPr lang="es-AR" sz="3200" b="1" dirty="0">
                <a:solidFill>
                  <a:schemeClr val="bg1"/>
                </a:solidFill>
                <a:latin typeface="Castellar" panose="020A0402060406010301" pitchFamily="18" charset="0"/>
              </a:rPr>
              <a:t/>
            </a:r>
            <a:br>
              <a:rPr lang="es-AR" sz="3200" b="1" dirty="0">
                <a:solidFill>
                  <a:schemeClr val="bg1"/>
                </a:solidFill>
                <a:latin typeface="Castellar" panose="020A0402060406010301" pitchFamily="18" charset="0"/>
              </a:rPr>
            </a:br>
            <a:r>
              <a:rPr lang="es-AR" sz="3200" b="1" dirty="0">
                <a:solidFill>
                  <a:schemeClr val="bg1"/>
                </a:solidFill>
                <a:latin typeface="Castellar" panose="020A0402060406010301" pitchFamily="18" charset="0"/>
              </a:rPr>
              <a:t>Otras </a:t>
            </a:r>
            <a:r>
              <a:rPr lang="es-AR" sz="3200" b="1" dirty="0">
                <a:solidFill>
                  <a:schemeClr val="bg1"/>
                </a:solidFill>
                <a:latin typeface="Castellar" panose="020A0402060406010301" pitchFamily="18" charset="0"/>
              </a:rPr>
              <a:t>Características</a:t>
            </a:r>
          </a:p>
        </p:txBody>
      </p:sp>
      <p:sp>
        <p:nvSpPr>
          <p:cNvPr id="4" name="Marcador de número de diapositiva 3"/>
          <p:cNvSpPr>
            <a:spLocks noGrp="1"/>
          </p:cNvSpPr>
          <p:nvPr>
            <p:ph type="sldNum" sz="quarter" idx="12"/>
          </p:nvPr>
        </p:nvSpPr>
        <p:spPr/>
        <p:txBody>
          <a:bodyPr/>
          <a:lstStyle/>
          <a:p>
            <a:fld id="{FEB392A3-1FE7-46A9-BF0F-AA7F5CADFD58}" type="slidenum">
              <a:rPr lang="es-AR" smtClean="0"/>
              <a:t>65</a:t>
            </a:fld>
            <a:endParaRPr lang="es-AR"/>
          </a:p>
        </p:txBody>
      </p:sp>
      <p:sp>
        <p:nvSpPr>
          <p:cNvPr id="10" name="Rectángulo 9"/>
          <p:cNvSpPr/>
          <p:nvPr/>
        </p:nvSpPr>
        <p:spPr>
          <a:xfrm>
            <a:off x="179909" y="886059"/>
            <a:ext cx="9727910" cy="3889603"/>
          </a:xfrm>
          <a:prstGeom prst="rect">
            <a:avLst/>
          </a:prstGeom>
        </p:spPr>
        <p:txBody>
          <a:bodyPr wrap="square" lIns="72466" tIns="36233" rIns="72466" bIns="36233">
            <a:spAutoFit/>
          </a:bodyPr>
          <a:lstStyle/>
          <a:p>
            <a:pPr marL="769953" lvl="1" indent="-407622" fontAlgn="base">
              <a:buFont typeface="Wingdings" panose="05000000000000000000" pitchFamily="2" charset="2"/>
              <a:buChar char="§"/>
            </a:pPr>
            <a:r>
              <a:rPr lang="es-AR" sz="2200" b="1" dirty="0"/>
              <a:t>Conectores Micro USB.</a:t>
            </a:r>
          </a:p>
          <a:p>
            <a:pPr marL="769953" lvl="1" indent="-407622" fontAlgn="base">
              <a:buFont typeface="Wingdings" panose="05000000000000000000" pitchFamily="2" charset="2"/>
              <a:buChar char="§"/>
            </a:pPr>
            <a:r>
              <a:rPr lang="es-AR" sz="2200" b="1" dirty="0"/>
              <a:t>Baterías basadas en iones de litio</a:t>
            </a:r>
            <a:r>
              <a:rPr lang="es-AR" sz="2200" dirty="0"/>
              <a:t>: </a:t>
            </a:r>
            <a:r>
              <a:rPr lang="es-AR" sz="2200" dirty="0"/>
              <a:t>El </a:t>
            </a:r>
            <a:r>
              <a:rPr lang="es-AR" sz="2200" dirty="0"/>
              <a:t>almacenamiento de </a:t>
            </a:r>
            <a:r>
              <a:rPr lang="es-AR" sz="2200" dirty="0"/>
              <a:t>energía es muy superior (aumenta el </a:t>
            </a:r>
            <a:r>
              <a:rPr lang="es-AR" sz="2200" dirty="0"/>
              <a:t>tiempo de actividad del teléfono </a:t>
            </a:r>
            <a:r>
              <a:rPr lang="es-AR" sz="2200" dirty="0"/>
              <a:t>móvil). </a:t>
            </a:r>
            <a:r>
              <a:rPr lang="es-AR" sz="2200" dirty="0"/>
              <a:t>Son también muy ligeras.</a:t>
            </a:r>
          </a:p>
          <a:p>
            <a:pPr marL="769953" lvl="1" indent="-407622" fontAlgn="base">
              <a:buFont typeface="Wingdings" panose="05000000000000000000" pitchFamily="2" charset="2"/>
              <a:buChar char="§"/>
            </a:pPr>
            <a:r>
              <a:rPr lang="es-AR" sz="2200" b="1" dirty="0"/>
              <a:t>Cámaras de los dispositivos móviles.</a:t>
            </a:r>
          </a:p>
          <a:p>
            <a:pPr marL="769953" lvl="1" indent="-407622" fontAlgn="base">
              <a:buFont typeface="Wingdings" panose="05000000000000000000" pitchFamily="2" charset="2"/>
              <a:buChar char="§"/>
            </a:pPr>
            <a:r>
              <a:rPr lang="es-AR" sz="2200" b="1" dirty="0"/>
              <a:t>Geolocalización: GPS. Sistema de Posicionamiento Global</a:t>
            </a:r>
          </a:p>
          <a:p>
            <a:pPr marL="769953" lvl="1" indent="-407622" fontAlgn="base">
              <a:buFont typeface="Wingdings" panose="05000000000000000000" pitchFamily="2" charset="2"/>
              <a:buChar char="§"/>
            </a:pPr>
            <a:r>
              <a:rPr lang="es-AR" sz="2200" b="1" dirty="0"/>
              <a:t>Conexiones </a:t>
            </a:r>
            <a:r>
              <a:rPr lang="es-AR" sz="2200" b="1" dirty="0" err="1"/>
              <a:t>WiFi</a:t>
            </a:r>
            <a:r>
              <a:rPr lang="es-AR" sz="2200" b="1" dirty="0"/>
              <a:t>.</a:t>
            </a:r>
          </a:p>
          <a:p>
            <a:pPr marL="769953" lvl="1" indent="-407622" fontAlgn="base">
              <a:buFont typeface="Wingdings" panose="05000000000000000000" pitchFamily="2" charset="2"/>
              <a:buChar char="§"/>
            </a:pPr>
            <a:r>
              <a:rPr lang="es-AR" sz="2200" b="1" dirty="0"/>
              <a:t>Conexiones Bluetooth.</a:t>
            </a:r>
          </a:p>
          <a:p>
            <a:pPr marL="769953" lvl="1" indent="-407622" fontAlgn="base">
              <a:buFont typeface="Wingdings" panose="05000000000000000000" pitchFamily="2" charset="2"/>
              <a:buChar char="§"/>
            </a:pPr>
            <a:r>
              <a:rPr lang="es-AR" sz="2200" b="1" dirty="0"/>
              <a:t>Conexiones NFC (</a:t>
            </a:r>
            <a:r>
              <a:rPr lang="es-AR" sz="2200" b="1" dirty="0" err="1"/>
              <a:t>Near</a:t>
            </a:r>
            <a:r>
              <a:rPr lang="es-AR" sz="2200" b="1" dirty="0"/>
              <a:t> Field </a:t>
            </a:r>
            <a:r>
              <a:rPr lang="es-AR" sz="2200" b="1" dirty="0" err="1"/>
              <a:t>Communication</a:t>
            </a:r>
            <a:r>
              <a:rPr lang="es-AR" sz="2200" b="1" dirty="0"/>
              <a:t>).</a:t>
            </a:r>
          </a:p>
          <a:p>
            <a:endParaRPr lang="es-AR" sz="2500" i="1" dirty="0">
              <a:solidFill>
                <a:srgbClr val="000000"/>
              </a:solidFill>
              <a:latin typeface="+mj-lt"/>
            </a:endParaRPr>
          </a:p>
          <a:p>
            <a:pPr marL="407622" indent="-407622">
              <a:buFont typeface="Wingdings" panose="05000000000000000000" pitchFamily="2" charset="2"/>
              <a:buChar char="ü"/>
            </a:pPr>
            <a:endParaRPr lang="es-AR" sz="2500" i="1" dirty="0">
              <a:solidFill>
                <a:srgbClr val="000000"/>
              </a:solidFill>
              <a:latin typeface="+mj-lt"/>
            </a:endParaRPr>
          </a:p>
        </p:txBody>
      </p:sp>
      <p:pic>
        <p:nvPicPr>
          <p:cNvPr id="5" name="Imagen 4"/>
          <p:cNvPicPr>
            <a:picLocks noChangeAspect="1"/>
          </p:cNvPicPr>
          <p:nvPr/>
        </p:nvPicPr>
        <p:blipFill>
          <a:blip r:embed="rId3"/>
          <a:stretch>
            <a:fillRect/>
          </a:stretch>
        </p:blipFill>
        <p:spPr>
          <a:xfrm>
            <a:off x="158280" y="3922792"/>
            <a:ext cx="1641441" cy="973083"/>
          </a:xfrm>
          <a:prstGeom prst="rect">
            <a:avLst/>
          </a:prstGeom>
        </p:spPr>
      </p:pic>
      <p:pic>
        <p:nvPicPr>
          <p:cNvPr id="6" name="Imagen 5"/>
          <p:cNvPicPr>
            <a:picLocks noChangeAspect="1"/>
          </p:cNvPicPr>
          <p:nvPr/>
        </p:nvPicPr>
        <p:blipFill>
          <a:blip r:embed="rId4"/>
          <a:stretch>
            <a:fillRect/>
          </a:stretch>
        </p:blipFill>
        <p:spPr>
          <a:xfrm>
            <a:off x="1981043" y="3915868"/>
            <a:ext cx="1950544" cy="973083"/>
          </a:xfrm>
          <a:prstGeom prst="rect">
            <a:avLst/>
          </a:prstGeom>
        </p:spPr>
      </p:pic>
      <p:pic>
        <p:nvPicPr>
          <p:cNvPr id="7" name="Imagen 6"/>
          <p:cNvPicPr>
            <a:picLocks noChangeAspect="1"/>
          </p:cNvPicPr>
          <p:nvPr/>
        </p:nvPicPr>
        <p:blipFill>
          <a:blip r:embed="rId5"/>
          <a:stretch>
            <a:fillRect/>
          </a:stretch>
        </p:blipFill>
        <p:spPr>
          <a:xfrm>
            <a:off x="4051282" y="3915868"/>
            <a:ext cx="1647188" cy="976490"/>
          </a:xfrm>
          <a:prstGeom prst="rect">
            <a:avLst/>
          </a:prstGeom>
        </p:spPr>
      </p:pic>
      <p:pic>
        <p:nvPicPr>
          <p:cNvPr id="8" name="Imagen 7"/>
          <p:cNvPicPr>
            <a:picLocks noChangeAspect="1"/>
          </p:cNvPicPr>
          <p:nvPr/>
        </p:nvPicPr>
        <p:blipFill>
          <a:blip r:embed="rId6"/>
          <a:stretch>
            <a:fillRect/>
          </a:stretch>
        </p:blipFill>
        <p:spPr>
          <a:xfrm>
            <a:off x="6006555" y="3988063"/>
            <a:ext cx="1619317" cy="1011954"/>
          </a:xfrm>
          <a:prstGeom prst="rect">
            <a:avLst/>
          </a:prstGeom>
        </p:spPr>
      </p:pic>
      <p:pic>
        <p:nvPicPr>
          <p:cNvPr id="9" name="Imagen 8"/>
          <p:cNvPicPr>
            <a:picLocks noChangeAspect="1"/>
          </p:cNvPicPr>
          <p:nvPr/>
        </p:nvPicPr>
        <p:blipFill>
          <a:blip r:embed="rId7"/>
          <a:stretch>
            <a:fillRect/>
          </a:stretch>
        </p:blipFill>
        <p:spPr>
          <a:xfrm>
            <a:off x="7591630" y="3266818"/>
            <a:ext cx="1937966" cy="979090"/>
          </a:xfrm>
          <a:prstGeom prst="rect">
            <a:avLst/>
          </a:prstGeom>
        </p:spPr>
      </p:pic>
      <p:pic>
        <p:nvPicPr>
          <p:cNvPr id="11" name="Imagen 10"/>
          <p:cNvPicPr>
            <a:picLocks noChangeAspect="1"/>
          </p:cNvPicPr>
          <p:nvPr/>
        </p:nvPicPr>
        <p:blipFill>
          <a:blip r:embed="rId8"/>
          <a:stretch>
            <a:fillRect/>
          </a:stretch>
        </p:blipFill>
        <p:spPr>
          <a:xfrm>
            <a:off x="8726356" y="2148920"/>
            <a:ext cx="1100138" cy="959060"/>
          </a:xfrm>
          <a:prstGeom prst="rect">
            <a:avLst/>
          </a:prstGeom>
        </p:spPr>
      </p:pic>
      <p:pic>
        <p:nvPicPr>
          <p:cNvPr id="12" name="Imagen 11"/>
          <p:cNvPicPr>
            <a:picLocks noChangeAspect="1"/>
          </p:cNvPicPr>
          <p:nvPr/>
        </p:nvPicPr>
        <p:blipFill>
          <a:blip r:embed="rId9"/>
          <a:stretch>
            <a:fillRect/>
          </a:stretch>
        </p:blipFill>
        <p:spPr>
          <a:xfrm>
            <a:off x="8581162" y="128300"/>
            <a:ext cx="1276073" cy="1136793"/>
          </a:xfrm>
          <a:prstGeom prst="rect">
            <a:avLst/>
          </a:prstGeom>
        </p:spPr>
      </p:pic>
    </p:spTree>
    <p:extLst>
      <p:ext uri="{BB962C8B-B14F-4D97-AF65-F5344CB8AC3E}">
        <p14:creationId xmlns:p14="http://schemas.microsoft.com/office/powerpoint/2010/main" val="11809470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
                                        <p:tgtEl>
                                          <p:spTgt spid="5"/>
                                        </p:tgtEl>
                                      </p:cBhvr>
                                    </p:animEffect>
                                    <p:anim calcmode="lin" valueType="num">
                                      <p:cBhvr>
                                        <p:cTn id="8" dur="400" fill="hold"/>
                                        <p:tgtEl>
                                          <p:spTgt spid="5"/>
                                        </p:tgtEl>
                                        <p:attrNameLst>
                                          <p:attrName>ppt_x</p:attrName>
                                        </p:attrNameLst>
                                      </p:cBhvr>
                                      <p:tavLst>
                                        <p:tav tm="0">
                                          <p:val>
                                            <p:strVal val="#ppt_x"/>
                                          </p:val>
                                        </p:tav>
                                        <p:tav tm="100000">
                                          <p:val>
                                            <p:strVal val="#ppt_x"/>
                                          </p:val>
                                        </p:tav>
                                      </p:tavLst>
                                    </p:anim>
                                    <p:anim calcmode="lin" valueType="num">
                                      <p:cBhvr>
                                        <p:cTn id="9" dur="400" fill="hold"/>
                                        <p:tgtEl>
                                          <p:spTgt spid="5"/>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
                                        <p:tgtEl>
                                          <p:spTgt spid="6"/>
                                        </p:tgtEl>
                                      </p:cBhvr>
                                    </p:animEffect>
                                    <p:anim calcmode="lin" valueType="num">
                                      <p:cBhvr>
                                        <p:cTn id="15" dur="400" fill="hold"/>
                                        <p:tgtEl>
                                          <p:spTgt spid="6"/>
                                        </p:tgtEl>
                                        <p:attrNameLst>
                                          <p:attrName>ppt_x</p:attrName>
                                        </p:attrNameLst>
                                      </p:cBhvr>
                                      <p:tavLst>
                                        <p:tav tm="0">
                                          <p:val>
                                            <p:strVal val="#ppt_x"/>
                                          </p:val>
                                        </p:tav>
                                        <p:tav tm="100000">
                                          <p:val>
                                            <p:strVal val="#ppt_x"/>
                                          </p:val>
                                        </p:tav>
                                      </p:tavLst>
                                    </p:anim>
                                    <p:anim calcmode="lin" valueType="num">
                                      <p:cBhvr>
                                        <p:cTn id="16" dur="400" fill="hold"/>
                                        <p:tgtEl>
                                          <p:spTgt spid="6"/>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9" presetID="43"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
                                        <p:tgtEl>
                                          <p:spTgt spid="7"/>
                                        </p:tgtEl>
                                      </p:cBhvr>
                                    </p:animEffect>
                                    <p:anim calcmode="lin" valueType="num">
                                      <p:cBhvr>
                                        <p:cTn id="22" dur="400" fill="hold"/>
                                        <p:tgtEl>
                                          <p:spTgt spid="7"/>
                                        </p:tgtEl>
                                        <p:attrNameLst>
                                          <p:attrName>ppt_x</p:attrName>
                                        </p:attrNameLst>
                                      </p:cBhvr>
                                      <p:tavLst>
                                        <p:tav tm="0">
                                          <p:val>
                                            <p:strVal val="#ppt_x"/>
                                          </p:val>
                                        </p:tav>
                                        <p:tav tm="100000">
                                          <p:val>
                                            <p:strVal val="#ppt_x"/>
                                          </p:val>
                                        </p:tav>
                                      </p:tavLst>
                                    </p:anim>
                                    <p:anim calcmode="lin" valueType="num">
                                      <p:cBhvr>
                                        <p:cTn id="23" dur="400" fill="hold"/>
                                        <p:tgtEl>
                                          <p:spTgt spid="7"/>
                                        </p:tgtEl>
                                        <p:attrNameLst>
                                          <p:attrName>ppt_y</p:attrName>
                                        </p:attrNameLst>
                                      </p:cBhvr>
                                      <p:tavLst>
                                        <p:tav tm="0">
                                          <p:val>
                                            <p:strVal val="#ppt_y+0.31"/>
                                          </p:val>
                                        </p:tav>
                                        <p:tav tm="100000">
                                          <p:val>
                                            <p:strVal val="#ppt_y+0.31"/>
                                          </p:val>
                                        </p:tav>
                                      </p:tavLst>
                                    </p:anim>
                                    <p:anim calcmode="lin" valueType="num">
                                      <p:cBhvr>
                                        <p:cTn id="24" dur="600" decel="50000" fill="hold">
                                          <p:stCondLst>
                                            <p:cond delay="40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5" dur="600" decel="50000" fill="hold">
                                          <p:stCondLst>
                                            <p:cond delay="400"/>
                                          </p:stCondLst>
                                        </p:cTn>
                                        <p:tgtEl>
                                          <p:spTgt spid="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6" presetID="43"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
                                        <p:tgtEl>
                                          <p:spTgt spid="8"/>
                                        </p:tgtEl>
                                      </p:cBhvr>
                                    </p:animEffect>
                                    <p:anim calcmode="lin" valueType="num">
                                      <p:cBhvr>
                                        <p:cTn id="29" dur="400" fill="hold"/>
                                        <p:tgtEl>
                                          <p:spTgt spid="8"/>
                                        </p:tgtEl>
                                        <p:attrNameLst>
                                          <p:attrName>ppt_x</p:attrName>
                                        </p:attrNameLst>
                                      </p:cBhvr>
                                      <p:tavLst>
                                        <p:tav tm="0">
                                          <p:val>
                                            <p:strVal val="#ppt_x"/>
                                          </p:val>
                                        </p:tav>
                                        <p:tav tm="100000">
                                          <p:val>
                                            <p:strVal val="#ppt_x"/>
                                          </p:val>
                                        </p:tav>
                                      </p:tavLst>
                                    </p:anim>
                                    <p:anim calcmode="lin" valueType="num">
                                      <p:cBhvr>
                                        <p:cTn id="30" dur="400" fill="hold"/>
                                        <p:tgtEl>
                                          <p:spTgt spid="8"/>
                                        </p:tgtEl>
                                        <p:attrNameLst>
                                          <p:attrName>ppt_y</p:attrName>
                                        </p:attrNameLst>
                                      </p:cBhvr>
                                      <p:tavLst>
                                        <p:tav tm="0">
                                          <p:val>
                                            <p:strVal val="#ppt_y+0.31"/>
                                          </p:val>
                                        </p:tav>
                                        <p:tav tm="100000">
                                          <p:val>
                                            <p:strVal val="#ppt_y+0.31"/>
                                          </p:val>
                                        </p:tav>
                                      </p:tavLst>
                                    </p:anim>
                                    <p:anim calcmode="lin" valueType="num">
                                      <p:cBhvr>
                                        <p:cTn id="31" dur="600" decel="50000" fill="hold">
                                          <p:stCondLst>
                                            <p:cond delay="400"/>
                                          </p:stCondLst>
                                        </p:cTn>
                                        <p:tgtEl>
                                          <p:spTgt spid="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2" dur="600" decel="50000" fill="hold">
                                          <p:stCondLst>
                                            <p:cond delay="400"/>
                                          </p:stCondLst>
                                        </p:cTn>
                                        <p:tgtEl>
                                          <p:spTgt spid="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3" presetID="43"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
                                        <p:tgtEl>
                                          <p:spTgt spid="9"/>
                                        </p:tgtEl>
                                      </p:cBhvr>
                                    </p:animEffect>
                                    <p:anim calcmode="lin" valueType="num">
                                      <p:cBhvr>
                                        <p:cTn id="36" dur="400" fill="hold"/>
                                        <p:tgtEl>
                                          <p:spTgt spid="9"/>
                                        </p:tgtEl>
                                        <p:attrNameLst>
                                          <p:attrName>ppt_x</p:attrName>
                                        </p:attrNameLst>
                                      </p:cBhvr>
                                      <p:tavLst>
                                        <p:tav tm="0">
                                          <p:val>
                                            <p:strVal val="#ppt_x"/>
                                          </p:val>
                                        </p:tav>
                                        <p:tav tm="100000">
                                          <p:val>
                                            <p:strVal val="#ppt_x"/>
                                          </p:val>
                                        </p:tav>
                                      </p:tavLst>
                                    </p:anim>
                                    <p:anim calcmode="lin" valueType="num">
                                      <p:cBhvr>
                                        <p:cTn id="37" dur="400" fill="hold"/>
                                        <p:tgtEl>
                                          <p:spTgt spid="9"/>
                                        </p:tgtEl>
                                        <p:attrNameLst>
                                          <p:attrName>ppt_y</p:attrName>
                                        </p:attrNameLst>
                                      </p:cBhvr>
                                      <p:tavLst>
                                        <p:tav tm="0">
                                          <p:val>
                                            <p:strVal val="#ppt_y+0.31"/>
                                          </p:val>
                                        </p:tav>
                                        <p:tav tm="100000">
                                          <p:val>
                                            <p:strVal val="#ppt_y+0.31"/>
                                          </p:val>
                                        </p:tav>
                                      </p:tavLst>
                                    </p:anim>
                                    <p:anim calcmode="lin" valueType="num">
                                      <p:cBhvr>
                                        <p:cTn id="38" dur="600" decel="50000" fill="hold">
                                          <p:stCondLst>
                                            <p:cond delay="400"/>
                                          </p:stCondLst>
                                        </p:cTn>
                                        <p:tgtEl>
                                          <p:spTgt spid="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9" dur="600" decel="50000" fill="hold">
                                          <p:stCondLst>
                                            <p:cond delay="400"/>
                                          </p:stCondLst>
                                        </p:cTn>
                                        <p:tgtEl>
                                          <p:spTgt spid="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0" presetID="43"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
                                        <p:tgtEl>
                                          <p:spTgt spid="11"/>
                                        </p:tgtEl>
                                      </p:cBhvr>
                                    </p:animEffect>
                                    <p:anim calcmode="lin" valueType="num">
                                      <p:cBhvr>
                                        <p:cTn id="43" dur="400" fill="hold"/>
                                        <p:tgtEl>
                                          <p:spTgt spid="11"/>
                                        </p:tgtEl>
                                        <p:attrNameLst>
                                          <p:attrName>ppt_x</p:attrName>
                                        </p:attrNameLst>
                                      </p:cBhvr>
                                      <p:tavLst>
                                        <p:tav tm="0">
                                          <p:val>
                                            <p:strVal val="#ppt_x"/>
                                          </p:val>
                                        </p:tav>
                                        <p:tav tm="100000">
                                          <p:val>
                                            <p:strVal val="#ppt_x"/>
                                          </p:val>
                                        </p:tav>
                                      </p:tavLst>
                                    </p:anim>
                                    <p:anim calcmode="lin" valueType="num">
                                      <p:cBhvr>
                                        <p:cTn id="44" dur="400" fill="hold"/>
                                        <p:tgtEl>
                                          <p:spTgt spid="11"/>
                                        </p:tgtEl>
                                        <p:attrNameLst>
                                          <p:attrName>ppt_y</p:attrName>
                                        </p:attrNameLst>
                                      </p:cBhvr>
                                      <p:tavLst>
                                        <p:tav tm="0">
                                          <p:val>
                                            <p:strVal val="#ppt_y+0.31"/>
                                          </p:val>
                                        </p:tav>
                                        <p:tav tm="100000">
                                          <p:val>
                                            <p:strVal val="#ppt_y+0.31"/>
                                          </p:val>
                                        </p:tav>
                                      </p:tavLst>
                                    </p:anim>
                                    <p:anim calcmode="lin" valueType="num">
                                      <p:cBhvr>
                                        <p:cTn id="45" dur="600" decel="50000" fill="hold">
                                          <p:stCondLst>
                                            <p:cond delay="400"/>
                                          </p:stCondLst>
                                        </p:cTn>
                                        <p:tgtEl>
                                          <p:spTgt spid="1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6" dur="600" decel="50000" fill="hold">
                                          <p:stCondLst>
                                            <p:cond delay="400"/>
                                          </p:stCondLst>
                                        </p:cTn>
                                        <p:tgtEl>
                                          <p:spTgt spid="1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7" presetID="43"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
                                        <p:tgtEl>
                                          <p:spTgt spid="12"/>
                                        </p:tgtEl>
                                      </p:cBhvr>
                                    </p:animEffect>
                                    <p:anim calcmode="lin" valueType="num">
                                      <p:cBhvr>
                                        <p:cTn id="50" dur="400" fill="hold"/>
                                        <p:tgtEl>
                                          <p:spTgt spid="12"/>
                                        </p:tgtEl>
                                        <p:attrNameLst>
                                          <p:attrName>ppt_x</p:attrName>
                                        </p:attrNameLst>
                                      </p:cBhvr>
                                      <p:tavLst>
                                        <p:tav tm="0">
                                          <p:val>
                                            <p:strVal val="#ppt_x"/>
                                          </p:val>
                                        </p:tav>
                                        <p:tav tm="100000">
                                          <p:val>
                                            <p:strVal val="#ppt_x"/>
                                          </p:val>
                                        </p:tav>
                                      </p:tavLst>
                                    </p:anim>
                                    <p:anim calcmode="lin" valueType="num">
                                      <p:cBhvr>
                                        <p:cTn id="51" dur="400" fill="hold"/>
                                        <p:tgtEl>
                                          <p:spTgt spid="12"/>
                                        </p:tgtEl>
                                        <p:attrNameLst>
                                          <p:attrName>ppt_y</p:attrName>
                                        </p:attrNameLst>
                                      </p:cBhvr>
                                      <p:tavLst>
                                        <p:tav tm="0">
                                          <p:val>
                                            <p:strVal val="#ppt_y+0.31"/>
                                          </p:val>
                                        </p:tav>
                                        <p:tav tm="100000">
                                          <p:val>
                                            <p:strVal val="#ppt_y+0.31"/>
                                          </p:val>
                                        </p:tav>
                                      </p:tavLst>
                                    </p:anim>
                                    <p:anim calcmode="lin" valueType="num">
                                      <p:cBhvr>
                                        <p:cTn id="52" dur="600" decel="50000" fill="hold">
                                          <p:stCondLst>
                                            <p:cond delay="400"/>
                                          </p:stCondLst>
                                        </p:cTn>
                                        <p:tgtEl>
                                          <p:spTgt spid="1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3" dur="600" decel="50000" fill="hold">
                                          <p:stCondLst>
                                            <p:cond delay="400"/>
                                          </p:stCondLst>
                                        </p:cTn>
                                        <p:tgtEl>
                                          <p:spTgt spid="1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ndo"/>
          <p:cNvSpPr/>
          <p:nvPr/>
        </p:nvSpPr>
        <p:spPr>
          <a:xfrm>
            <a:off x="1008000" y="324000"/>
            <a:ext cx="7776000" cy="43884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 name="Botonera"/>
          <p:cNvGrpSpPr/>
          <p:nvPr/>
        </p:nvGrpSpPr>
        <p:grpSpPr>
          <a:xfrm>
            <a:off x="9133656" y="2304132"/>
            <a:ext cx="360040" cy="2016224"/>
            <a:chOff x="9133656" y="2304132"/>
            <a:chExt cx="360040" cy="2016224"/>
          </a:xfrm>
        </p:grpSpPr>
        <p:sp>
          <p:nvSpPr>
            <p:cNvPr id="4"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6" name="Titulo"/>
          <p:cNvSpPr txBox="1"/>
          <p:nvPr/>
        </p:nvSpPr>
        <p:spPr>
          <a:xfrm>
            <a:off x="3301008" y="431925"/>
            <a:ext cx="3528392" cy="646331"/>
          </a:xfrm>
          <a:prstGeom prst="rect">
            <a:avLst/>
          </a:prstGeom>
          <a:noFill/>
        </p:spPr>
        <p:txBody>
          <a:bodyPr wrap="square" rtlCol="0">
            <a:spAutoFit/>
          </a:bodyPr>
          <a:lstStyle/>
          <a:p>
            <a:pPr algn="ctr"/>
            <a:r>
              <a:rPr lang="es-AR" sz="3600" dirty="0">
                <a:solidFill>
                  <a:schemeClr val="tx2">
                    <a:lumMod val="50000"/>
                  </a:schemeClr>
                </a:solidFill>
                <a:latin typeface="Bauhaus 93" pitchFamily="82" charset="0"/>
              </a:rPr>
              <a:t>Década del ‘90</a:t>
            </a:r>
            <a:endParaRPr lang="es-MX" sz="3600" dirty="0">
              <a:solidFill>
                <a:schemeClr val="tx2">
                  <a:lumMod val="50000"/>
                </a:schemeClr>
              </a:solidFill>
              <a:latin typeface="Bauhaus 93" pitchFamily="82" charset="0"/>
            </a:endParaRPr>
          </a:p>
        </p:txBody>
      </p:sp>
      <p:pic>
        <p:nvPicPr>
          <p:cNvPr id="15" name="14 Imagen" descr="siemens-a56.JPG"/>
          <p:cNvPicPr>
            <a:picLocks noChangeAspect="1"/>
          </p:cNvPicPr>
          <p:nvPr/>
        </p:nvPicPr>
        <p:blipFill>
          <a:blip r:embed="rId4" cstate="print"/>
          <a:stretch>
            <a:fillRect/>
          </a:stretch>
        </p:blipFill>
        <p:spPr>
          <a:xfrm>
            <a:off x="6109320" y="2448148"/>
            <a:ext cx="819055" cy="1856997"/>
          </a:xfrm>
          <a:prstGeom prst="rect">
            <a:avLst/>
          </a:prstGeom>
        </p:spPr>
      </p:pic>
      <p:pic>
        <p:nvPicPr>
          <p:cNvPr id="16" name="15 Imagen" descr="motorola-c115_1-m.jpg"/>
          <p:cNvPicPr>
            <a:picLocks noChangeAspect="1"/>
          </p:cNvPicPr>
          <p:nvPr/>
        </p:nvPicPr>
        <p:blipFill>
          <a:blip r:embed="rId5" cstate="print"/>
          <a:stretch>
            <a:fillRect/>
          </a:stretch>
        </p:blipFill>
        <p:spPr>
          <a:xfrm>
            <a:off x="4741168" y="1296020"/>
            <a:ext cx="990968" cy="2128746"/>
          </a:xfrm>
          <a:prstGeom prst="rect">
            <a:avLst/>
          </a:prstGeom>
        </p:spPr>
      </p:pic>
      <p:pic>
        <p:nvPicPr>
          <p:cNvPr id="17" name="7 Marcador de contenido" descr="nokia-1100.jpg"/>
          <p:cNvPicPr>
            <a:picLocks noChangeAspect="1"/>
          </p:cNvPicPr>
          <p:nvPr/>
        </p:nvPicPr>
        <p:blipFill>
          <a:blip r:embed="rId6" cstate="print"/>
          <a:stretch>
            <a:fillRect/>
          </a:stretch>
        </p:blipFill>
        <p:spPr>
          <a:xfrm>
            <a:off x="7261448" y="1007988"/>
            <a:ext cx="911237" cy="2148890"/>
          </a:xfrm>
          <a:prstGeom prst="rect">
            <a:avLst/>
          </a:prstGeom>
        </p:spPr>
      </p:pic>
      <p:sp>
        <p:nvSpPr>
          <p:cNvPr id="18" name="17 CuadroTexto"/>
          <p:cNvSpPr txBox="1"/>
          <p:nvPr/>
        </p:nvSpPr>
        <p:spPr>
          <a:xfrm>
            <a:off x="7117432" y="3240236"/>
            <a:ext cx="1224136" cy="634020"/>
          </a:xfrm>
          <a:prstGeom prst="rect">
            <a:avLst/>
          </a:prstGeom>
          <a:noFill/>
        </p:spPr>
        <p:txBody>
          <a:bodyPr wrap="square" rtlCol="0">
            <a:spAutoFit/>
          </a:bodyPr>
          <a:lstStyle/>
          <a:p>
            <a:pPr algn="ctr">
              <a:spcBef>
                <a:spcPct val="20000"/>
              </a:spcBef>
            </a:pPr>
            <a:r>
              <a:rPr lang="es-ES_tradnl" sz="1600" dirty="0">
                <a:solidFill>
                  <a:schemeClr val="accent3">
                    <a:lumMod val="50000"/>
                  </a:schemeClr>
                </a:solidFill>
                <a:latin typeface="Bauhaus 93" pitchFamily="82" charset="0"/>
              </a:rPr>
              <a:t>Nokia </a:t>
            </a:r>
          </a:p>
          <a:p>
            <a:pPr algn="ctr">
              <a:spcBef>
                <a:spcPct val="20000"/>
              </a:spcBef>
            </a:pPr>
            <a:r>
              <a:rPr lang="es-ES_tradnl" sz="1600" dirty="0">
                <a:solidFill>
                  <a:schemeClr val="accent3">
                    <a:lumMod val="50000"/>
                  </a:schemeClr>
                </a:solidFill>
                <a:latin typeface="Bauhaus 93" pitchFamily="82" charset="0"/>
              </a:rPr>
              <a:t>1100</a:t>
            </a:r>
            <a:endParaRPr lang="es-AR" sz="1600" dirty="0">
              <a:solidFill>
                <a:schemeClr val="accent3">
                  <a:lumMod val="50000"/>
                </a:schemeClr>
              </a:solidFill>
              <a:latin typeface="Bauhaus 93" pitchFamily="82" charset="0"/>
            </a:endParaRPr>
          </a:p>
        </p:txBody>
      </p:sp>
      <p:sp>
        <p:nvSpPr>
          <p:cNvPr id="19" name="18 CuadroTexto"/>
          <p:cNvSpPr txBox="1"/>
          <p:nvPr/>
        </p:nvSpPr>
        <p:spPr>
          <a:xfrm>
            <a:off x="5893296" y="1800076"/>
            <a:ext cx="1177280" cy="584775"/>
          </a:xfrm>
          <a:prstGeom prst="rect">
            <a:avLst/>
          </a:prstGeom>
          <a:noFill/>
        </p:spPr>
        <p:txBody>
          <a:bodyPr wrap="square" rtlCol="0" anchor="ctr">
            <a:spAutoFit/>
          </a:bodyPr>
          <a:lstStyle/>
          <a:p>
            <a:pPr algn="ctr"/>
            <a:r>
              <a:rPr lang="es-ES_tradnl" sz="1600" dirty="0">
                <a:solidFill>
                  <a:schemeClr val="accent1"/>
                </a:solidFill>
                <a:latin typeface="Bauhaus 93" pitchFamily="82" charset="0"/>
              </a:rPr>
              <a:t>Siemens  </a:t>
            </a:r>
          </a:p>
          <a:p>
            <a:pPr algn="ctr"/>
            <a:r>
              <a:rPr lang="es-ES_tradnl" sz="1600" dirty="0">
                <a:solidFill>
                  <a:schemeClr val="accent1"/>
                </a:solidFill>
                <a:latin typeface="Bauhaus 93" pitchFamily="82" charset="0"/>
              </a:rPr>
              <a:t>A56</a:t>
            </a:r>
            <a:endParaRPr lang="es-AR" sz="1600" dirty="0">
              <a:solidFill>
                <a:schemeClr val="accent1"/>
              </a:solidFill>
              <a:latin typeface="Bauhaus 93" pitchFamily="82" charset="0"/>
            </a:endParaRPr>
          </a:p>
        </p:txBody>
      </p:sp>
      <p:sp>
        <p:nvSpPr>
          <p:cNvPr id="20" name="19 CuadroTexto"/>
          <p:cNvSpPr txBox="1"/>
          <p:nvPr/>
        </p:nvSpPr>
        <p:spPr>
          <a:xfrm>
            <a:off x="4597152" y="3456260"/>
            <a:ext cx="1321296" cy="584775"/>
          </a:xfrm>
          <a:prstGeom prst="rect">
            <a:avLst/>
          </a:prstGeom>
          <a:noFill/>
        </p:spPr>
        <p:txBody>
          <a:bodyPr wrap="square" rtlCol="0">
            <a:spAutoFit/>
          </a:bodyPr>
          <a:lstStyle/>
          <a:p>
            <a:pPr algn="ctr"/>
            <a:r>
              <a:rPr lang="es-ES_tradnl" sz="1600" dirty="0">
                <a:solidFill>
                  <a:schemeClr val="tx1">
                    <a:lumMod val="95000"/>
                    <a:lumOff val="5000"/>
                  </a:schemeClr>
                </a:solidFill>
                <a:latin typeface="Bauhaus 93" pitchFamily="82" charset="0"/>
              </a:rPr>
              <a:t>Motorola </a:t>
            </a:r>
          </a:p>
          <a:p>
            <a:pPr algn="ctr"/>
            <a:r>
              <a:rPr lang="es-ES_tradnl" sz="1600" dirty="0">
                <a:solidFill>
                  <a:schemeClr val="tx1">
                    <a:lumMod val="95000"/>
                    <a:lumOff val="5000"/>
                  </a:schemeClr>
                </a:solidFill>
                <a:latin typeface="Bauhaus 93" pitchFamily="82" charset="0"/>
              </a:rPr>
              <a:t>C115</a:t>
            </a:r>
            <a:endParaRPr lang="es-AR" sz="1600" dirty="0">
              <a:solidFill>
                <a:schemeClr val="tx1">
                  <a:lumMod val="95000"/>
                  <a:lumOff val="5000"/>
                </a:schemeClr>
              </a:solidFill>
              <a:latin typeface="Bauhaus 93" pitchFamily="82" charset="0"/>
            </a:endParaRPr>
          </a:p>
        </p:txBody>
      </p:sp>
      <p:sp>
        <p:nvSpPr>
          <p:cNvPr id="62" name="61 Cheurón"/>
          <p:cNvSpPr/>
          <p:nvPr/>
        </p:nvSpPr>
        <p:spPr>
          <a:xfrm rot="5400000">
            <a:off x="1058404" y="1306376"/>
            <a:ext cx="549096" cy="384367"/>
          </a:xfrm>
          <a:prstGeom prst="chevron">
            <a:avLst/>
          </a:prstGeom>
          <a:solidFill>
            <a:schemeClr val="accent1">
              <a:hueOff val="0"/>
              <a:satOff val="0"/>
              <a:lumOff val="0"/>
            </a:schemeClr>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23" name="22 Grupo"/>
          <p:cNvGrpSpPr/>
          <p:nvPr/>
        </p:nvGrpSpPr>
        <p:grpSpPr>
          <a:xfrm>
            <a:off x="1572816" y="1183030"/>
            <a:ext cx="2855992" cy="356912"/>
            <a:chOff x="384367" y="749"/>
            <a:chExt cx="2855992" cy="356912"/>
          </a:xfrm>
        </p:grpSpPr>
        <p:sp>
          <p:nvSpPr>
            <p:cNvPr id="60" name="59 Redondear rectángulo de esquina del mismo lado"/>
            <p:cNvSpPr/>
            <p:nvPr/>
          </p:nvSpPr>
          <p:spPr>
            <a:xfrm rot="5400000">
              <a:off x="1633907" y="-1248791"/>
              <a:ext cx="356912" cy="2855992"/>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1" name="Redondear rectángulo de esquina del mismo lado 6"/>
            <p:cNvSpPr/>
            <p:nvPr/>
          </p:nvSpPr>
          <p:spPr>
            <a:xfrm>
              <a:off x="384368" y="18171"/>
              <a:ext cx="2838569" cy="3220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pPr>
              <a:r>
                <a:rPr lang="es-AR" sz="1900" kern="1200" dirty="0"/>
                <a:t>Mensajes de Texto (SMS)</a:t>
              </a:r>
              <a:endParaRPr lang="es-MX" sz="1900" kern="1200" dirty="0"/>
            </a:p>
          </p:txBody>
        </p:sp>
      </p:grpSp>
      <p:sp>
        <p:nvSpPr>
          <p:cNvPr id="58" name="57 Cheurón"/>
          <p:cNvSpPr/>
          <p:nvPr/>
        </p:nvSpPr>
        <p:spPr>
          <a:xfrm rot="5400000">
            <a:off x="1058404" y="1766671"/>
            <a:ext cx="549096" cy="384367"/>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25" name="24 Grupo"/>
          <p:cNvGrpSpPr/>
          <p:nvPr/>
        </p:nvGrpSpPr>
        <p:grpSpPr>
          <a:xfrm>
            <a:off x="1572816" y="1643326"/>
            <a:ext cx="2855992" cy="356912"/>
            <a:chOff x="384367" y="461045"/>
            <a:chExt cx="2855992" cy="356912"/>
          </a:xfrm>
        </p:grpSpPr>
        <p:sp>
          <p:nvSpPr>
            <p:cNvPr id="56" name="55 Redondear rectángulo de esquina del mismo lado"/>
            <p:cNvSpPr/>
            <p:nvPr/>
          </p:nvSpPr>
          <p:spPr>
            <a:xfrm rot="5400000">
              <a:off x="1633907" y="-788495"/>
              <a:ext cx="356912" cy="2855992"/>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7" name="Redondear rectángulo de esquina del mismo lado 10"/>
            <p:cNvSpPr/>
            <p:nvPr/>
          </p:nvSpPr>
          <p:spPr>
            <a:xfrm>
              <a:off x="384368" y="478467"/>
              <a:ext cx="2838569" cy="3220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pPr>
              <a:r>
                <a:rPr lang="es-AR" sz="1900" kern="1200" dirty="0"/>
                <a:t>Agenda</a:t>
              </a:r>
              <a:endParaRPr lang="es-MX" sz="1900" kern="1200" dirty="0"/>
            </a:p>
          </p:txBody>
        </p:sp>
      </p:grpSp>
      <p:sp>
        <p:nvSpPr>
          <p:cNvPr id="54" name="53 Cheurón"/>
          <p:cNvSpPr/>
          <p:nvPr/>
        </p:nvSpPr>
        <p:spPr>
          <a:xfrm rot="5400000">
            <a:off x="1058404" y="2226967"/>
            <a:ext cx="549096" cy="384367"/>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27" name="26 Grupo"/>
          <p:cNvGrpSpPr/>
          <p:nvPr/>
        </p:nvGrpSpPr>
        <p:grpSpPr>
          <a:xfrm>
            <a:off x="1572816" y="2103622"/>
            <a:ext cx="2855992" cy="356912"/>
            <a:chOff x="384367" y="921341"/>
            <a:chExt cx="2855992" cy="356912"/>
          </a:xfrm>
        </p:grpSpPr>
        <p:sp>
          <p:nvSpPr>
            <p:cNvPr id="52" name="51 Redondear rectángulo de esquina del mismo lado"/>
            <p:cNvSpPr/>
            <p:nvPr/>
          </p:nvSpPr>
          <p:spPr>
            <a:xfrm rot="5400000">
              <a:off x="1633907" y="-328199"/>
              <a:ext cx="356912" cy="2855992"/>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3" name="Redondear rectángulo de esquina del mismo lado 14"/>
            <p:cNvSpPr/>
            <p:nvPr/>
          </p:nvSpPr>
          <p:spPr>
            <a:xfrm>
              <a:off x="384368" y="938763"/>
              <a:ext cx="2838569" cy="3220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pPr>
              <a:r>
                <a:rPr lang="es-AR" sz="1900" kern="1200" dirty="0"/>
                <a:t>Más batería</a:t>
              </a:r>
              <a:endParaRPr lang="es-MX" sz="1900" kern="1200" dirty="0"/>
            </a:p>
          </p:txBody>
        </p:sp>
      </p:grpSp>
      <p:sp>
        <p:nvSpPr>
          <p:cNvPr id="50" name="49 Cheurón"/>
          <p:cNvSpPr/>
          <p:nvPr/>
        </p:nvSpPr>
        <p:spPr>
          <a:xfrm rot="5400000">
            <a:off x="1058404" y="2687263"/>
            <a:ext cx="549096" cy="384367"/>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29" name="28 Grupo"/>
          <p:cNvGrpSpPr/>
          <p:nvPr/>
        </p:nvGrpSpPr>
        <p:grpSpPr>
          <a:xfrm>
            <a:off x="1572816" y="2563916"/>
            <a:ext cx="2855992" cy="356912"/>
            <a:chOff x="384367" y="1381635"/>
            <a:chExt cx="2855992" cy="356912"/>
          </a:xfrm>
        </p:grpSpPr>
        <p:sp>
          <p:nvSpPr>
            <p:cNvPr id="48" name="47 Redondear rectángulo de esquina del mismo lado"/>
            <p:cNvSpPr/>
            <p:nvPr/>
          </p:nvSpPr>
          <p:spPr>
            <a:xfrm rot="5400000">
              <a:off x="1633907" y="132095"/>
              <a:ext cx="356912" cy="2855992"/>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9" name="Redondear rectángulo de esquina del mismo lado 18"/>
            <p:cNvSpPr/>
            <p:nvPr/>
          </p:nvSpPr>
          <p:spPr>
            <a:xfrm>
              <a:off x="384368" y="1399058"/>
              <a:ext cx="2838569" cy="3220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pPr>
              <a:r>
                <a:rPr lang="es-AR" sz="1900" kern="1200" dirty="0"/>
                <a:t>Ringstones</a:t>
              </a:r>
              <a:endParaRPr lang="es-MX" sz="1900" kern="1200" dirty="0"/>
            </a:p>
          </p:txBody>
        </p:sp>
      </p:grpSp>
      <p:sp>
        <p:nvSpPr>
          <p:cNvPr id="46" name="45 Cheurón"/>
          <p:cNvSpPr/>
          <p:nvPr/>
        </p:nvSpPr>
        <p:spPr>
          <a:xfrm rot="5400000">
            <a:off x="1058404" y="3147559"/>
            <a:ext cx="549096" cy="384367"/>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1" name="30 Grupo"/>
          <p:cNvGrpSpPr/>
          <p:nvPr/>
        </p:nvGrpSpPr>
        <p:grpSpPr>
          <a:xfrm>
            <a:off x="1572816" y="3024212"/>
            <a:ext cx="2855992" cy="356912"/>
            <a:chOff x="384367" y="1841931"/>
            <a:chExt cx="2855992" cy="356912"/>
          </a:xfrm>
        </p:grpSpPr>
        <p:sp>
          <p:nvSpPr>
            <p:cNvPr id="44" name="43 Redondear rectángulo de esquina del mismo lado"/>
            <p:cNvSpPr/>
            <p:nvPr/>
          </p:nvSpPr>
          <p:spPr>
            <a:xfrm rot="5400000">
              <a:off x="1633907" y="592391"/>
              <a:ext cx="356912" cy="2855992"/>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5" name="Redondear rectángulo de esquina del mismo lado 22"/>
            <p:cNvSpPr/>
            <p:nvPr/>
          </p:nvSpPr>
          <p:spPr>
            <a:xfrm>
              <a:off x="384368" y="1859354"/>
              <a:ext cx="2838569" cy="3220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pPr>
              <a:r>
                <a:rPr lang="es-AR" sz="1900" kern="1200" dirty="0"/>
                <a:t>Juegos</a:t>
              </a:r>
              <a:endParaRPr lang="es-MX" sz="1900" kern="1200" dirty="0"/>
            </a:p>
          </p:txBody>
        </p:sp>
      </p:grpSp>
      <p:sp>
        <p:nvSpPr>
          <p:cNvPr id="42" name="41 Cheurón"/>
          <p:cNvSpPr/>
          <p:nvPr/>
        </p:nvSpPr>
        <p:spPr>
          <a:xfrm rot="5400000">
            <a:off x="1058404" y="3607854"/>
            <a:ext cx="549096" cy="384367"/>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3" name="32 Grupo"/>
          <p:cNvGrpSpPr/>
          <p:nvPr/>
        </p:nvGrpSpPr>
        <p:grpSpPr>
          <a:xfrm>
            <a:off x="1572816" y="3484508"/>
            <a:ext cx="2855992" cy="356912"/>
            <a:chOff x="384367" y="2302227"/>
            <a:chExt cx="2855992" cy="356912"/>
          </a:xfrm>
        </p:grpSpPr>
        <p:sp>
          <p:nvSpPr>
            <p:cNvPr id="40" name="39 Redondear rectángulo de esquina del mismo lado"/>
            <p:cNvSpPr/>
            <p:nvPr/>
          </p:nvSpPr>
          <p:spPr>
            <a:xfrm rot="5400000">
              <a:off x="1633907" y="1052687"/>
              <a:ext cx="356912" cy="2855992"/>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1" name="Redondear rectángulo de esquina del mismo lado 26"/>
            <p:cNvSpPr/>
            <p:nvPr/>
          </p:nvSpPr>
          <p:spPr>
            <a:xfrm>
              <a:off x="384368" y="2319650"/>
              <a:ext cx="2838569" cy="3220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pPr>
              <a:r>
                <a:rPr lang="es-AR" sz="1900" kern="1200" dirty="0"/>
                <a:t>Bajo Costo</a:t>
              </a:r>
              <a:endParaRPr lang="es-MX" sz="1900" kern="1200" dirty="0"/>
            </a:p>
          </p:txBody>
        </p:sp>
      </p:grpSp>
      <p:sp>
        <p:nvSpPr>
          <p:cNvPr id="38" name="37 Cheurón"/>
          <p:cNvSpPr/>
          <p:nvPr/>
        </p:nvSpPr>
        <p:spPr>
          <a:xfrm rot="5400000">
            <a:off x="1058404" y="4068150"/>
            <a:ext cx="549096" cy="384367"/>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5" name="34 Grupo"/>
          <p:cNvGrpSpPr/>
          <p:nvPr/>
        </p:nvGrpSpPr>
        <p:grpSpPr>
          <a:xfrm>
            <a:off x="1572816" y="3944803"/>
            <a:ext cx="2855992" cy="356912"/>
            <a:chOff x="384367" y="2762522"/>
            <a:chExt cx="2855992" cy="356912"/>
          </a:xfrm>
        </p:grpSpPr>
        <p:sp>
          <p:nvSpPr>
            <p:cNvPr id="36" name="35 Redondear rectángulo de esquina del mismo lado"/>
            <p:cNvSpPr/>
            <p:nvPr/>
          </p:nvSpPr>
          <p:spPr>
            <a:xfrm rot="5400000">
              <a:off x="1633907" y="1512982"/>
              <a:ext cx="356912" cy="2855992"/>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7" name="Redondear rectángulo de esquina del mismo lado 30"/>
            <p:cNvSpPr/>
            <p:nvPr/>
          </p:nvSpPr>
          <p:spPr>
            <a:xfrm>
              <a:off x="384368" y="2779945"/>
              <a:ext cx="2838569" cy="3220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pPr>
              <a:r>
                <a:rPr lang="es-AR" sz="1900" kern="1200" dirty="0"/>
                <a:t>Status Social</a:t>
              </a:r>
              <a:endParaRPr lang="es-MX" sz="1900" kern="1200" dirty="0"/>
            </a:p>
          </p:txBody>
        </p:sp>
      </p:grpSp>
      <p:cxnSp>
        <p:nvCxnSpPr>
          <p:cNvPr id="43" name="Borde2"/>
          <p:cNvCxnSpPr/>
          <p:nvPr/>
        </p:nvCxnSpPr>
        <p:spPr>
          <a:xfrm>
            <a:off x="990000" y="287908"/>
            <a:ext cx="0" cy="4464496"/>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7" name="Borde"/>
          <p:cNvSpPr/>
          <p:nvPr/>
        </p:nvSpPr>
        <p:spPr>
          <a:xfrm>
            <a:off x="708720" y="287908"/>
            <a:ext cx="8136904" cy="446449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1" name="50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ppt_w*0.05"/>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anim calcmode="lin" valueType="num">
                                      <p:cBhvr>
                                        <p:cTn id="9" dur="500" fill="hold"/>
                                        <p:tgtEl>
                                          <p:spTgt spid="6"/>
                                        </p:tgtEl>
                                        <p:attrNameLst>
                                          <p:attrName>ppt_x</p:attrName>
                                        </p:attrNameLst>
                                      </p:cBhvr>
                                      <p:tavLst>
                                        <p:tav tm="0">
                                          <p:val>
                                            <p:strVal val="#ppt_x-.2"/>
                                          </p:val>
                                        </p:tav>
                                        <p:tav tm="100000">
                                          <p:val>
                                            <p:strVal val="#ppt_x"/>
                                          </p:val>
                                        </p:tav>
                                      </p:tavLst>
                                    </p:anim>
                                    <p:anim calcmode="lin" valueType="num">
                                      <p:cBhvr>
                                        <p:cTn id="10" dur="500" fill="hold"/>
                                        <p:tgtEl>
                                          <p:spTgt spid="6"/>
                                        </p:tgtEl>
                                        <p:attrNameLst>
                                          <p:attrName>ppt_y</p:attrName>
                                        </p:attrNameLst>
                                      </p:cBhvr>
                                      <p:tavLst>
                                        <p:tav tm="0">
                                          <p:val>
                                            <p:strVal val="#ppt_y"/>
                                          </p:val>
                                        </p:tav>
                                        <p:tav tm="100000">
                                          <p:val>
                                            <p:strVal val="#ppt_y"/>
                                          </p:val>
                                        </p:tav>
                                      </p:tavLst>
                                    </p:anim>
                                    <p:animEffect transition="in" filter="fade">
                                      <p:cBhvr>
                                        <p:cTn id="11" dur="500"/>
                                        <p:tgtEl>
                                          <p:spTgt spid="6"/>
                                        </p:tgtEl>
                                      </p:cBhvr>
                                    </p:animEffect>
                                  </p:childTnLst>
                                </p:cTn>
                              </p:par>
                            </p:childTnLst>
                          </p:cTn>
                        </p:par>
                        <p:par>
                          <p:cTn id="12" fill="hold">
                            <p:stCondLst>
                              <p:cond delay="500"/>
                            </p:stCondLst>
                            <p:childTnLst>
                              <p:par>
                                <p:cTn id="13" presetID="47"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1000"/>
                                        <p:tgtEl>
                                          <p:spTgt spid="20"/>
                                        </p:tgtEl>
                                      </p:cBhvr>
                                    </p:animEffect>
                                    <p:anim calcmode="lin" valueType="num">
                                      <p:cBhvr>
                                        <p:cTn id="21" dur="1000" fill="hold"/>
                                        <p:tgtEl>
                                          <p:spTgt spid="20"/>
                                        </p:tgtEl>
                                        <p:attrNameLst>
                                          <p:attrName>ppt_x</p:attrName>
                                        </p:attrNameLst>
                                      </p:cBhvr>
                                      <p:tavLst>
                                        <p:tav tm="0">
                                          <p:val>
                                            <p:strVal val="#ppt_x"/>
                                          </p:val>
                                        </p:tav>
                                        <p:tav tm="100000">
                                          <p:val>
                                            <p:strVal val="#ppt_x"/>
                                          </p:val>
                                        </p:tav>
                                      </p:tavLst>
                                    </p:anim>
                                    <p:anim calcmode="lin" valueType="num">
                                      <p:cBhvr>
                                        <p:cTn id="22" dur="1000" fill="hold"/>
                                        <p:tgtEl>
                                          <p:spTgt spid="20"/>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47" presetClass="entr" presetSubtype="0"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7" presetClass="entr" presetSubtype="0"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childTnLst>
                          </p:cTn>
                        </p:par>
                        <p:par>
                          <p:cTn id="45" fill="hold">
                            <p:stCondLst>
                              <p:cond delay="3500"/>
                            </p:stCondLst>
                            <p:childTnLst>
                              <p:par>
                                <p:cTn id="46" presetID="12" presetClass="entr" presetSubtype="4"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slide(fromBottom)">
                                      <p:cBhvr>
                                        <p:cTn id="48" dur="500"/>
                                        <p:tgtEl>
                                          <p:spTgt spid="23"/>
                                        </p:tgtEl>
                                      </p:cBhvr>
                                    </p:animEffect>
                                  </p:childTnLst>
                                </p:cTn>
                              </p:par>
                            </p:childTnLst>
                          </p:cTn>
                        </p:par>
                        <p:par>
                          <p:cTn id="49" fill="hold">
                            <p:stCondLst>
                              <p:cond delay="4000"/>
                            </p:stCondLst>
                            <p:childTnLst>
                              <p:par>
                                <p:cTn id="50" presetID="39" presetClass="entr" presetSubtype="0" accel="100000" fill="hold" nodeType="afterEffect">
                                  <p:stCondLst>
                                    <p:cond delay="0"/>
                                  </p:stCondLst>
                                  <p:childTnLst>
                                    <p:set>
                                      <p:cBhvr>
                                        <p:cTn id="51" dur="1" fill="hold">
                                          <p:stCondLst>
                                            <p:cond delay="0"/>
                                          </p:stCondLst>
                                        </p:cTn>
                                        <p:tgtEl>
                                          <p:spTgt spid="62"/>
                                        </p:tgtEl>
                                        <p:attrNameLst>
                                          <p:attrName>style.visibility</p:attrName>
                                        </p:attrNameLst>
                                      </p:cBhvr>
                                      <p:to>
                                        <p:strVal val="visible"/>
                                      </p:to>
                                    </p:set>
                                    <p:anim calcmode="lin" valueType="num">
                                      <p:cBhvr>
                                        <p:cTn id="52" dur="500" fill="hold"/>
                                        <p:tgtEl>
                                          <p:spTgt spid="62"/>
                                        </p:tgtEl>
                                        <p:attrNameLst>
                                          <p:attrName>ppt_h</p:attrName>
                                        </p:attrNameLst>
                                      </p:cBhvr>
                                      <p:tavLst>
                                        <p:tav tm="0">
                                          <p:val>
                                            <p:strVal val="#ppt_h/20"/>
                                          </p:val>
                                        </p:tav>
                                        <p:tav tm="50000">
                                          <p:val>
                                            <p:strVal val="#ppt_h/20"/>
                                          </p:val>
                                        </p:tav>
                                        <p:tav tm="100000">
                                          <p:val>
                                            <p:strVal val="#ppt_h"/>
                                          </p:val>
                                        </p:tav>
                                      </p:tavLst>
                                    </p:anim>
                                    <p:anim calcmode="lin" valueType="num">
                                      <p:cBhvr>
                                        <p:cTn id="53" dur="500" fill="hold"/>
                                        <p:tgtEl>
                                          <p:spTgt spid="62"/>
                                        </p:tgtEl>
                                        <p:attrNameLst>
                                          <p:attrName>ppt_w</p:attrName>
                                        </p:attrNameLst>
                                      </p:cBhvr>
                                      <p:tavLst>
                                        <p:tav tm="0">
                                          <p:val>
                                            <p:strVal val="#ppt_w+.3"/>
                                          </p:val>
                                        </p:tav>
                                        <p:tav tm="50000">
                                          <p:val>
                                            <p:strVal val="#ppt_w+.3"/>
                                          </p:val>
                                        </p:tav>
                                        <p:tav tm="100000">
                                          <p:val>
                                            <p:strVal val="#ppt_w"/>
                                          </p:val>
                                        </p:tav>
                                      </p:tavLst>
                                    </p:anim>
                                    <p:anim calcmode="lin" valueType="num">
                                      <p:cBhvr>
                                        <p:cTn id="54" dur="500" fill="hold"/>
                                        <p:tgtEl>
                                          <p:spTgt spid="62"/>
                                        </p:tgtEl>
                                        <p:attrNameLst>
                                          <p:attrName>ppt_x</p:attrName>
                                        </p:attrNameLst>
                                      </p:cBhvr>
                                      <p:tavLst>
                                        <p:tav tm="0">
                                          <p:val>
                                            <p:strVal val="#ppt_x-.3"/>
                                          </p:val>
                                        </p:tav>
                                        <p:tav tm="50000">
                                          <p:val>
                                            <p:strVal val="#ppt_x"/>
                                          </p:val>
                                        </p:tav>
                                        <p:tav tm="100000">
                                          <p:val>
                                            <p:strVal val="#ppt_x"/>
                                          </p:val>
                                        </p:tav>
                                      </p:tavLst>
                                    </p:anim>
                                    <p:anim calcmode="lin" valueType="num">
                                      <p:cBhvr>
                                        <p:cTn id="55" dur="500" fill="hold"/>
                                        <p:tgtEl>
                                          <p:spTgt spid="62"/>
                                        </p:tgtEl>
                                        <p:attrNameLst>
                                          <p:attrName>ppt_y</p:attrName>
                                        </p:attrNameLst>
                                      </p:cBhvr>
                                      <p:tavLst>
                                        <p:tav tm="0">
                                          <p:val>
                                            <p:strVal val="#ppt_y"/>
                                          </p:val>
                                        </p:tav>
                                        <p:tav tm="100000">
                                          <p:val>
                                            <p:strVal val="#ppt_y"/>
                                          </p:val>
                                        </p:tav>
                                      </p:tavLst>
                                    </p:anim>
                                  </p:childTnLst>
                                </p:cTn>
                              </p:par>
                            </p:childTnLst>
                          </p:cTn>
                        </p:par>
                        <p:par>
                          <p:cTn id="56" fill="hold">
                            <p:stCondLst>
                              <p:cond delay="4500"/>
                            </p:stCondLst>
                            <p:childTnLst>
                              <p:par>
                                <p:cTn id="57" presetID="42" presetClass="entr" presetSubtype="0"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1000"/>
                                        <p:tgtEl>
                                          <p:spTgt spid="25"/>
                                        </p:tgtEl>
                                      </p:cBhvr>
                                    </p:animEffect>
                                    <p:anim calcmode="lin" valueType="num">
                                      <p:cBhvr>
                                        <p:cTn id="60" dur="1000" fill="hold"/>
                                        <p:tgtEl>
                                          <p:spTgt spid="25"/>
                                        </p:tgtEl>
                                        <p:attrNameLst>
                                          <p:attrName>ppt_x</p:attrName>
                                        </p:attrNameLst>
                                      </p:cBhvr>
                                      <p:tavLst>
                                        <p:tav tm="0">
                                          <p:val>
                                            <p:strVal val="#ppt_x"/>
                                          </p:val>
                                        </p:tav>
                                        <p:tav tm="100000">
                                          <p:val>
                                            <p:strVal val="#ppt_x"/>
                                          </p:val>
                                        </p:tav>
                                      </p:tavLst>
                                    </p:anim>
                                    <p:anim calcmode="lin" valueType="num">
                                      <p:cBhvr>
                                        <p:cTn id="61" dur="1000" fill="hold"/>
                                        <p:tgtEl>
                                          <p:spTgt spid="25"/>
                                        </p:tgtEl>
                                        <p:attrNameLst>
                                          <p:attrName>ppt_y</p:attrName>
                                        </p:attrNameLst>
                                      </p:cBhvr>
                                      <p:tavLst>
                                        <p:tav tm="0">
                                          <p:val>
                                            <p:strVal val="#ppt_y+.1"/>
                                          </p:val>
                                        </p:tav>
                                        <p:tav tm="100000">
                                          <p:val>
                                            <p:strVal val="#ppt_y"/>
                                          </p:val>
                                        </p:tav>
                                      </p:tavLst>
                                    </p:anim>
                                  </p:childTnLst>
                                </p:cTn>
                              </p:par>
                            </p:childTnLst>
                          </p:cTn>
                        </p:par>
                        <p:par>
                          <p:cTn id="62" fill="hold">
                            <p:stCondLst>
                              <p:cond delay="5500"/>
                            </p:stCondLst>
                            <p:childTnLst>
                              <p:par>
                                <p:cTn id="63" presetID="39" presetClass="entr" presetSubtype="0" accel="100000" fill="hold" nodeType="afterEffect">
                                  <p:stCondLst>
                                    <p:cond delay="0"/>
                                  </p:stCondLst>
                                  <p:childTnLst>
                                    <p:set>
                                      <p:cBhvr>
                                        <p:cTn id="64" dur="1" fill="hold">
                                          <p:stCondLst>
                                            <p:cond delay="0"/>
                                          </p:stCondLst>
                                        </p:cTn>
                                        <p:tgtEl>
                                          <p:spTgt spid="58"/>
                                        </p:tgtEl>
                                        <p:attrNameLst>
                                          <p:attrName>style.visibility</p:attrName>
                                        </p:attrNameLst>
                                      </p:cBhvr>
                                      <p:to>
                                        <p:strVal val="visible"/>
                                      </p:to>
                                    </p:set>
                                    <p:anim calcmode="lin" valueType="num">
                                      <p:cBhvr>
                                        <p:cTn id="65" dur="500" fill="hold"/>
                                        <p:tgtEl>
                                          <p:spTgt spid="58"/>
                                        </p:tgtEl>
                                        <p:attrNameLst>
                                          <p:attrName>ppt_h</p:attrName>
                                        </p:attrNameLst>
                                      </p:cBhvr>
                                      <p:tavLst>
                                        <p:tav tm="0">
                                          <p:val>
                                            <p:strVal val="#ppt_h/20"/>
                                          </p:val>
                                        </p:tav>
                                        <p:tav tm="50000">
                                          <p:val>
                                            <p:strVal val="#ppt_h/20"/>
                                          </p:val>
                                        </p:tav>
                                        <p:tav tm="100000">
                                          <p:val>
                                            <p:strVal val="#ppt_h"/>
                                          </p:val>
                                        </p:tav>
                                      </p:tavLst>
                                    </p:anim>
                                    <p:anim calcmode="lin" valueType="num">
                                      <p:cBhvr>
                                        <p:cTn id="66" dur="500" fill="hold"/>
                                        <p:tgtEl>
                                          <p:spTgt spid="58"/>
                                        </p:tgtEl>
                                        <p:attrNameLst>
                                          <p:attrName>ppt_w</p:attrName>
                                        </p:attrNameLst>
                                      </p:cBhvr>
                                      <p:tavLst>
                                        <p:tav tm="0">
                                          <p:val>
                                            <p:strVal val="#ppt_w+.3"/>
                                          </p:val>
                                        </p:tav>
                                        <p:tav tm="50000">
                                          <p:val>
                                            <p:strVal val="#ppt_w+.3"/>
                                          </p:val>
                                        </p:tav>
                                        <p:tav tm="100000">
                                          <p:val>
                                            <p:strVal val="#ppt_w"/>
                                          </p:val>
                                        </p:tav>
                                      </p:tavLst>
                                    </p:anim>
                                    <p:anim calcmode="lin" valueType="num">
                                      <p:cBhvr>
                                        <p:cTn id="67" dur="500" fill="hold"/>
                                        <p:tgtEl>
                                          <p:spTgt spid="58"/>
                                        </p:tgtEl>
                                        <p:attrNameLst>
                                          <p:attrName>ppt_x</p:attrName>
                                        </p:attrNameLst>
                                      </p:cBhvr>
                                      <p:tavLst>
                                        <p:tav tm="0">
                                          <p:val>
                                            <p:strVal val="#ppt_x-.3"/>
                                          </p:val>
                                        </p:tav>
                                        <p:tav tm="50000">
                                          <p:val>
                                            <p:strVal val="#ppt_x"/>
                                          </p:val>
                                        </p:tav>
                                        <p:tav tm="100000">
                                          <p:val>
                                            <p:strVal val="#ppt_x"/>
                                          </p:val>
                                        </p:tav>
                                      </p:tavLst>
                                    </p:anim>
                                    <p:anim calcmode="lin" valueType="num">
                                      <p:cBhvr>
                                        <p:cTn id="68" dur="500" fill="hold"/>
                                        <p:tgtEl>
                                          <p:spTgt spid="58"/>
                                        </p:tgtEl>
                                        <p:attrNameLst>
                                          <p:attrName>ppt_y</p:attrName>
                                        </p:attrNameLst>
                                      </p:cBhvr>
                                      <p:tavLst>
                                        <p:tav tm="0">
                                          <p:val>
                                            <p:strVal val="#ppt_y"/>
                                          </p:val>
                                        </p:tav>
                                        <p:tav tm="100000">
                                          <p:val>
                                            <p:strVal val="#ppt_y"/>
                                          </p:val>
                                        </p:tav>
                                      </p:tavLst>
                                    </p:anim>
                                  </p:childTnLst>
                                </p:cTn>
                              </p:par>
                            </p:childTnLst>
                          </p:cTn>
                        </p:par>
                        <p:par>
                          <p:cTn id="69" fill="hold">
                            <p:stCondLst>
                              <p:cond delay="6000"/>
                            </p:stCondLst>
                            <p:childTnLst>
                              <p:par>
                                <p:cTn id="70" presetID="42" presetClass="entr" presetSubtype="0" fill="hold" nodeType="after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1000"/>
                                        <p:tgtEl>
                                          <p:spTgt spid="27"/>
                                        </p:tgtEl>
                                      </p:cBhvr>
                                    </p:animEffect>
                                    <p:anim calcmode="lin" valueType="num">
                                      <p:cBhvr>
                                        <p:cTn id="73" dur="1000" fill="hold"/>
                                        <p:tgtEl>
                                          <p:spTgt spid="27"/>
                                        </p:tgtEl>
                                        <p:attrNameLst>
                                          <p:attrName>ppt_x</p:attrName>
                                        </p:attrNameLst>
                                      </p:cBhvr>
                                      <p:tavLst>
                                        <p:tav tm="0">
                                          <p:val>
                                            <p:strVal val="#ppt_x"/>
                                          </p:val>
                                        </p:tav>
                                        <p:tav tm="100000">
                                          <p:val>
                                            <p:strVal val="#ppt_x"/>
                                          </p:val>
                                        </p:tav>
                                      </p:tavLst>
                                    </p:anim>
                                    <p:anim calcmode="lin" valueType="num">
                                      <p:cBhvr>
                                        <p:cTn id="74" dur="1000" fill="hold"/>
                                        <p:tgtEl>
                                          <p:spTgt spid="27"/>
                                        </p:tgtEl>
                                        <p:attrNameLst>
                                          <p:attrName>ppt_y</p:attrName>
                                        </p:attrNameLst>
                                      </p:cBhvr>
                                      <p:tavLst>
                                        <p:tav tm="0">
                                          <p:val>
                                            <p:strVal val="#ppt_y+.1"/>
                                          </p:val>
                                        </p:tav>
                                        <p:tav tm="100000">
                                          <p:val>
                                            <p:strVal val="#ppt_y"/>
                                          </p:val>
                                        </p:tav>
                                      </p:tavLst>
                                    </p:anim>
                                  </p:childTnLst>
                                </p:cTn>
                              </p:par>
                            </p:childTnLst>
                          </p:cTn>
                        </p:par>
                        <p:par>
                          <p:cTn id="75" fill="hold">
                            <p:stCondLst>
                              <p:cond delay="7000"/>
                            </p:stCondLst>
                            <p:childTnLst>
                              <p:par>
                                <p:cTn id="76" presetID="39" presetClass="entr" presetSubtype="0" accel="100000" fill="hold" nodeType="afterEffect">
                                  <p:stCondLst>
                                    <p:cond delay="0"/>
                                  </p:stCondLst>
                                  <p:childTnLst>
                                    <p:set>
                                      <p:cBhvr>
                                        <p:cTn id="77" dur="1" fill="hold">
                                          <p:stCondLst>
                                            <p:cond delay="0"/>
                                          </p:stCondLst>
                                        </p:cTn>
                                        <p:tgtEl>
                                          <p:spTgt spid="54"/>
                                        </p:tgtEl>
                                        <p:attrNameLst>
                                          <p:attrName>style.visibility</p:attrName>
                                        </p:attrNameLst>
                                      </p:cBhvr>
                                      <p:to>
                                        <p:strVal val="visible"/>
                                      </p:to>
                                    </p:set>
                                    <p:anim calcmode="lin" valueType="num">
                                      <p:cBhvr>
                                        <p:cTn id="78" dur="500" fill="hold"/>
                                        <p:tgtEl>
                                          <p:spTgt spid="54"/>
                                        </p:tgtEl>
                                        <p:attrNameLst>
                                          <p:attrName>ppt_h</p:attrName>
                                        </p:attrNameLst>
                                      </p:cBhvr>
                                      <p:tavLst>
                                        <p:tav tm="0">
                                          <p:val>
                                            <p:strVal val="#ppt_h/20"/>
                                          </p:val>
                                        </p:tav>
                                        <p:tav tm="50000">
                                          <p:val>
                                            <p:strVal val="#ppt_h/20"/>
                                          </p:val>
                                        </p:tav>
                                        <p:tav tm="100000">
                                          <p:val>
                                            <p:strVal val="#ppt_h"/>
                                          </p:val>
                                        </p:tav>
                                      </p:tavLst>
                                    </p:anim>
                                    <p:anim calcmode="lin" valueType="num">
                                      <p:cBhvr>
                                        <p:cTn id="79" dur="500" fill="hold"/>
                                        <p:tgtEl>
                                          <p:spTgt spid="54"/>
                                        </p:tgtEl>
                                        <p:attrNameLst>
                                          <p:attrName>ppt_w</p:attrName>
                                        </p:attrNameLst>
                                      </p:cBhvr>
                                      <p:tavLst>
                                        <p:tav tm="0">
                                          <p:val>
                                            <p:strVal val="#ppt_w+.3"/>
                                          </p:val>
                                        </p:tav>
                                        <p:tav tm="50000">
                                          <p:val>
                                            <p:strVal val="#ppt_w+.3"/>
                                          </p:val>
                                        </p:tav>
                                        <p:tav tm="100000">
                                          <p:val>
                                            <p:strVal val="#ppt_w"/>
                                          </p:val>
                                        </p:tav>
                                      </p:tavLst>
                                    </p:anim>
                                    <p:anim calcmode="lin" valueType="num">
                                      <p:cBhvr>
                                        <p:cTn id="80" dur="500" fill="hold"/>
                                        <p:tgtEl>
                                          <p:spTgt spid="54"/>
                                        </p:tgtEl>
                                        <p:attrNameLst>
                                          <p:attrName>ppt_x</p:attrName>
                                        </p:attrNameLst>
                                      </p:cBhvr>
                                      <p:tavLst>
                                        <p:tav tm="0">
                                          <p:val>
                                            <p:strVal val="#ppt_x-.3"/>
                                          </p:val>
                                        </p:tav>
                                        <p:tav tm="50000">
                                          <p:val>
                                            <p:strVal val="#ppt_x"/>
                                          </p:val>
                                        </p:tav>
                                        <p:tav tm="100000">
                                          <p:val>
                                            <p:strVal val="#ppt_x"/>
                                          </p:val>
                                        </p:tav>
                                      </p:tavLst>
                                    </p:anim>
                                    <p:anim calcmode="lin" valueType="num">
                                      <p:cBhvr>
                                        <p:cTn id="81" dur="500" fill="hold"/>
                                        <p:tgtEl>
                                          <p:spTgt spid="54"/>
                                        </p:tgtEl>
                                        <p:attrNameLst>
                                          <p:attrName>ppt_y</p:attrName>
                                        </p:attrNameLst>
                                      </p:cBhvr>
                                      <p:tavLst>
                                        <p:tav tm="0">
                                          <p:val>
                                            <p:strVal val="#ppt_y"/>
                                          </p:val>
                                        </p:tav>
                                        <p:tav tm="100000">
                                          <p:val>
                                            <p:strVal val="#ppt_y"/>
                                          </p:val>
                                        </p:tav>
                                      </p:tavLst>
                                    </p:anim>
                                  </p:childTnLst>
                                </p:cTn>
                              </p:par>
                            </p:childTnLst>
                          </p:cTn>
                        </p:par>
                        <p:par>
                          <p:cTn id="82" fill="hold">
                            <p:stCondLst>
                              <p:cond delay="7500"/>
                            </p:stCondLst>
                            <p:childTnLst>
                              <p:par>
                                <p:cTn id="83" presetID="42" presetClass="entr" presetSubtype="0" fill="hold" nodeType="after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1000"/>
                                        <p:tgtEl>
                                          <p:spTgt spid="29"/>
                                        </p:tgtEl>
                                      </p:cBhvr>
                                    </p:animEffect>
                                    <p:anim calcmode="lin" valueType="num">
                                      <p:cBhvr>
                                        <p:cTn id="86" dur="1000" fill="hold"/>
                                        <p:tgtEl>
                                          <p:spTgt spid="29"/>
                                        </p:tgtEl>
                                        <p:attrNameLst>
                                          <p:attrName>ppt_x</p:attrName>
                                        </p:attrNameLst>
                                      </p:cBhvr>
                                      <p:tavLst>
                                        <p:tav tm="0">
                                          <p:val>
                                            <p:strVal val="#ppt_x"/>
                                          </p:val>
                                        </p:tav>
                                        <p:tav tm="100000">
                                          <p:val>
                                            <p:strVal val="#ppt_x"/>
                                          </p:val>
                                        </p:tav>
                                      </p:tavLst>
                                    </p:anim>
                                    <p:anim calcmode="lin" valueType="num">
                                      <p:cBhvr>
                                        <p:cTn id="87" dur="1000" fill="hold"/>
                                        <p:tgtEl>
                                          <p:spTgt spid="29"/>
                                        </p:tgtEl>
                                        <p:attrNameLst>
                                          <p:attrName>ppt_y</p:attrName>
                                        </p:attrNameLst>
                                      </p:cBhvr>
                                      <p:tavLst>
                                        <p:tav tm="0">
                                          <p:val>
                                            <p:strVal val="#ppt_y+.1"/>
                                          </p:val>
                                        </p:tav>
                                        <p:tav tm="100000">
                                          <p:val>
                                            <p:strVal val="#ppt_y"/>
                                          </p:val>
                                        </p:tav>
                                      </p:tavLst>
                                    </p:anim>
                                  </p:childTnLst>
                                </p:cTn>
                              </p:par>
                            </p:childTnLst>
                          </p:cTn>
                        </p:par>
                        <p:par>
                          <p:cTn id="88" fill="hold">
                            <p:stCondLst>
                              <p:cond delay="8500"/>
                            </p:stCondLst>
                            <p:childTnLst>
                              <p:par>
                                <p:cTn id="89" presetID="39" presetClass="entr" presetSubtype="0" accel="100000" fill="hold" nodeType="afterEffect">
                                  <p:stCondLst>
                                    <p:cond delay="0"/>
                                  </p:stCondLst>
                                  <p:childTnLst>
                                    <p:set>
                                      <p:cBhvr>
                                        <p:cTn id="90" dur="1" fill="hold">
                                          <p:stCondLst>
                                            <p:cond delay="0"/>
                                          </p:stCondLst>
                                        </p:cTn>
                                        <p:tgtEl>
                                          <p:spTgt spid="50"/>
                                        </p:tgtEl>
                                        <p:attrNameLst>
                                          <p:attrName>style.visibility</p:attrName>
                                        </p:attrNameLst>
                                      </p:cBhvr>
                                      <p:to>
                                        <p:strVal val="visible"/>
                                      </p:to>
                                    </p:set>
                                    <p:anim calcmode="lin" valueType="num">
                                      <p:cBhvr>
                                        <p:cTn id="91" dur="500" fill="hold"/>
                                        <p:tgtEl>
                                          <p:spTgt spid="50"/>
                                        </p:tgtEl>
                                        <p:attrNameLst>
                                          <p:attrName>ppt_h</p:attrName>
                                        </p:attrNameLst>
                                      </p:cBhvr>
                                      <p:tavLst>
                                        <p:tav tm="0">
                                          <p:val>
                                            <p:strVal val="#ppt_h/20"/>
                                          </p:val>
                                        </p:tav>
                                        <p:tav tm="50000">
                                          <p:val>
                                            <p:strVal val="#ppt_h/20"/>
                                          </p:val>
                                        </p:tav>
                                        <p:tav tm="100000">
                                          <p:val>
                                            <p:strVal val="#ppt_h"/>
                                          </p:val>
                                        </p:tav>
                                      </p:tavLst>
                                    </p:anim>
                                    <p:anim calcmode="lin" valueType="num">
                                      <p:cBhvr>
                                        <p:cTn id="92" dur="500" fill="hold"/>
                                        <p:tgtEl>
                                          <p:spTgt spid="50"/>
                                        </p:tgtEl>
                                        <p:attrNameLst>
                                          <p:attrName>ppt_w</p:attrName>
                                        </p:attrNameLst>
                                      </p:cBhvr>
                                      <p:tavLst>
                                        <p:tav tm="0">
                                          <p:val>
                                            <p:strVal val="#ppt_w+.3"/>
                                          </p:val>
                                        </p:tav>
                                        <p:tav tm="50000">
                                          <p:val>
                                            <p:strVal val="#ppt_w+.3"/>
                                          </p:val>
                                        </p:tav>
                                        <p:tav tm="100000">
                                          <p:val>
                                            <p:strVal val="#ppt_w"/>
                                          </p:val>
                                        </p:tav>
                                      </p:tavLst>
                                    </p:anim>
                                    <p:anim calcmode="lin" valueType="num">
                                      <p:cBhvr>
                                        <p:cTn id="93" dur="500" fill="hold"/>
                                        <p:tgtEl>
                                          <p:spTgt spid="50"/>
                                        </p:tgtEl>
                                        <p:attrNameLst>
                                          <p:attrName>ppt_x</p:attrName>
                                        </p:attrNameLst>
                                      </p:cBhvr>
                                      <p:tavLst>
                                        <p:tav tm="0">
                                          <p:val>
                                            <p:strVal val="#ppt_x-.3"/>
                                          </p:val>
                                        </p:tav>
                                        <p:tav tm="50000">
                                          <p:val>
                                            <p:strVal val="#ppt_x"/>
                                          </p:val>
                                        </p:tav>
                                        <p:tav tm="100000">
                                          <p:val>
                                            <p:strVal val="#ppt_x"/>
                                          </p:val>
                                        </p:tav>
                                      </p:tavLst>
                                    </p:anim>
                                    <p:anim calcmode="lin" valueType="num">
                                      <p:cBhvr>
                                        <p:cTn id="94" dur="500" fill="hold"/>
                                        <p:tgtEl>
                                          <p:spTgt spid="50"/>
                                        </p:tgtEl>
                                        <p:attrNameLst>
                                          <p:attrName>ppt_y</p:attrName>
                                        </p:attrNameLst>
                                      </p:cBhvr>
                                      <p:tavLst>
                                        <p:tav tm="0">
                                          <p:val>
                                            <p:strVal val="#ppt_y"/>
                                          </p:val>
                                        </p:tav>
                                        <p:tav tm="100000">
                                          <p:val>
                                            <p:strVal val="#ppt_y"/>
                                          </p:val>
                                        </p:tav>
                                      </p:tavLst>
                                    </p:anim>
                                  </p:childTnLst>
                                </p:cTn>
                              </p:par>
                            </p:childTnLst>
                          </p:cTn>
                        </p:par>
                        <p:par>
                          <p:cTn id="95" fill="hold">
                            <p:stCondLst>
                              <p:cond delay="9000"/>
                            </p:stCondLst>
                            <p:childTnLst>
                              <p:par>
                                <p:cTn id="96" presetID="42" presetClass="entr" presetSubtype="0" fill="hold" nodeType="after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fade">
                                      <p:cBhvr>
                                        <p:cTn id="98" dur="1000"/>
                                        <p:tgtEl>
                                          <p:spTgt spid="31"/>
                                        </p:tgtEl>
                                      </p:cBhvr>
                                    </p:animEffect>
                                    <p:anim calcmode="lin" valueType="num">
                                      <p:cBhvr>
                                        <p:cTn id="99" dur="1000" fill="hold"/>
                                        <p:tgtEl>
                                          <p:spTgt spid="31"/>
                                        </p:tgtEl>
                                        <p:attrNameLst>
                                          <p:attrName>ppt_x</p:attrName>
                                        </p:attrNameLst>
                                      </p:cBhvr>
                                      <p:tavLst>
                                        <p:tav tm="0">
                                          <p:val>
                                            <p:strVal val="#ppt_x"/>
                                          </p:val>
                                        </p:tav>
                                        <p:tav tm="100000">
                                          <p:val>
                                            <p:strVal val="#ppt_x"/>
                                          </p:val>
                                        </p:tav>
                                      </p:tavLst>
                                    </p:anim>
                                    <p:anim calcmode="lin" valueType="num">
                                      <p:cBhvr>
                                        <p:cTn id="100" dur="1000" fill="hold"/>
                                        <p:tgtEl>
                                          <p:spTgt spid="31"/>
                                        </p:tgtEl>
                                        <p:attrNameLst>
                                          <p:attrName>ppt_y</p:attrName>
                                        </p:attrNameLst>
                                      </p:cBhvr>
                                      <p:tavLst>
                                        <p:tav tm="0">
                                          <p:val>
                                            <p:strVal val="#ppt_y+.1"/>
                                          </p:val>
                                        </p:tav>
                                        <p:tav tm="100000">
                                          <p:val>
                                            <p:strVal val="#ppt_y"/>
                                          </p:val>
                                        </p:tav>
                                      </p:tavLst>
                                    </p:anim>
                                  </p:childTnLst>
                                </p:cTn>
                              </p:par>
                            </p:childTnLst>
                          </p:cTn>
                        </p:par>
                        <p:par>
                          <p:cTn id="101" fill="hold">
                            <p:stCondLst>
                              <p:cond delay="10000"/>
                            </p:stCondLst>
                            <p:childTnLst>
                              <p:par>
                                <p:cTn id="102" presetID="39" presetClass="entr" presetSubtype="0" accel="100000" fill="hold" nodeType="afterEffect">
                                  <p:stCondLst>
                                    <p:cond delay="0"/>
                                  </p:stCondLst>
                                  <p:childTnLst>
                                    <p:set>
                                      <p:cBhvr>
                                        <p:cTn id="103" dur="1" fill="hold">
                                          <p:stCondLst>
                                            <p:cond delay="0"/>
                                          </p:stCondLst>
                                        </p:cTn>
                                        <p:tgtEl>
                                          <p:spTgt spid="46"/>
                                        </p:tgtEl>
                                        <p:attrNameLst>
                                          <p:attrName>style.visibility</p:attrName>
                                        </p:attrNameLst>
                                      </p:cBhvr>
                                      <p:to>
                                        <p:strVal val="visible"/>
                                      </p:to>
                                    </p:set>
                                    <p:anim calcmode="lin" valueType="num">
                                      <p:cBhvr>
                                        <p:cTn id="104" dur="500" fill="hold"/>
                                        <p:tgtEl>
                                          <p:spTgt spid="46"/>
                                        </p:tgtEl>
                                        <p:attrNameLst>
                                          <p:attrName>ppt_h</p:attrName>
                                        </p:attrNameLst>
                                      </p:cBhvr>
                                      <p:tavLst>
                                        <p:tav tm="0">
                                          <p:val>
                                            <p:strVal val="#ppt_h/20"/>
                                          </p:val>
                                        </p:tav>
                                        <p:tav tm="50000">
                                          <p:val>
                                            <p:strVal val="#ppt_h/20"/>
                                          </p:val>
                                        </p:tav>
                                        <p:tav tm="100000">
                                          <p:val>
                                            <p:strVal val="#ppt_h"/>
                                          </p:val>
                                        </p:tav>
                                      </p:tavLst>
                                    </p:anim>
                                    <p:anim calcmode="lin" valueType="num">
                                      <p:cBhvr>
                                        <p:cTn id="105" dur="500" fill="hold"/>
                                        <p:tgtEl>
                                          <p:spTgt spid="46"/>
                                        </p:tgtEl>
                                        <p:attrNameLst>
                                          <p:attrName>ppt_w</p:attrName>
                                        </p:attrNameLst>
                                      </p:cBhvr>
                                      <p:tavLst>
                                        <p:tav tm="0">
                                          <p:val>
                                            <p:strVal val="#ppt_w+.3"/>
                                          </p:val>
                                        </p:tav>
                                        <p:tav tm="50000">
                                          <p:val>
                                            <p:strVal val="#ppt_w+.3"/>
                                          </p:val>
                                        </p:tav>
                                        <p:tav tm="100000">
                                          <p:val>
                                            <p:strVal val="#ppt_w"/>
                                          </p:val>
                                        </p:tav>
                                      </p:tavLst>
                                    </p:anim>
                                    <p:anim calcmode="lin" valueType="num">
                                      <p:cBhvr>
                                        <p:cTn id="106" dur="500" fill="hold"/>
                                        <p:tgtEl>
                                          <p:spTgt spid="46"/>
                                        </p:tgtEl>
                                        <p:attrNameLst>
                                          <p:attrName>ppt_x</p:attrName>
                                        </p:attrNameLst>
                                      </p:cBhvr>
                                      <p:tavLst>
                                        <p:tav tm="0">
                                          <p:val>
                                            <p:strVal val="#ppt_x-.3"/>
                                          </p:val>
                                        </p:tav>
                                        <p:tav tm="50000">
                                          <p:val>
                                            <p:strVal val="#ppt_x"/>
                                          </p:val>
                                        </p:tav>
                                        <p:tav tm="100000">
                                          <p:val>
                                            <p:strVal val="#ppt_x"/>
                                          </p:val>
                                        </p:tav>
                                      </p:tavLst>
                                    </p:anim>
                                    <p:anim calcmode="lin" valueType="num">
                                      <p:cBhvr>
                                        <p:cTn id="107" dur="500" fill="hold"/>
                                        <p:tgtEl>
                                          <p:spTgt spid="46"/>
                                        </p:tgtEl>
                                        <p:attrNameLst>
                                          <p:attrName>ppt_y</p:attrName>
                                        </p:attrNameLst>
                                      </p:cBhvr>
                                      <p:tavLst>
                                        <p:tav tm="0">
                                          <p:val>
                                            <p:strVal val="#ppt_y"/>
                                          </p:val>
                                        </p:tav>
                                        <p:tav tm="100000">
                                          <p:val>
                                            <p:strVal val="#ppt_y"/>
                                          </p:val>
                                        </p:tav>
                                      </p:tavLst>
                                    </p:anim>
                                  </p:childTnLst>
                                </p:cTn>
                              </p:par>
                            </p:childTnLst>
                          </p:cTn>
                        </p:par>
                        <p:par>
                          <p:cTn id="108" fill="hold">
                            <p:stCondLst>
                              <p:cond delay="10500"/>
                            </p:stCondLst>
                            <p:childTnLst>
                              <p:par>
                                <p:cTn id="109" presetID="42" presetClass="entr" presetSubtype="0" fill="hold" nodeType="after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fade">
                                      <p:cBhvr>
                                        <p:cTn id="111" dur="1000"/>
                                        <p:tgtEl>
                                          <p:spTgt spid="33"/>
                                        </p:tgtEl>
                                      </p:cBhvr>
                                    </p:animEffect>
                                    <p:anim calcmode="lin" valueType="num">
                                      <p:cBhvr>
                                        <p:cTn id="112" dur="1000" fill="hold"/>
                                        <p:tgtEl>
                                          <p:spTgt spid="33"/>
                                        </p:tgtEl>
                                        <p:attrNameLst>
                                          <p:attrName>ppt_x</p:attrName>
                                        </p:attrNameLst>
                                      </p:cBhvr>
                                      <p:tavLst>
                                        <p:tav tm="0">
                                          <p:val>
                                            <p:strVal val="#ppt_x"/>
                                          </p:val>
                                        </p:tav>
                                        <p:tav tm="100000">
                                          <p:val>
                                            <p:strVal val="#ppt_x"/>
                                          </p:val>
                                        </p:tav>
                                      </p:tavLst>
                                    </p:anim>
                                    <p:anim calcmode="lin" valueType="num">
                                      <p:cBhvr>
                                        <p:cTn id="113" dur="1000" fill="hold"/>
                                        <p:tgtEl>
                                          <p:spTgt spid="33"/>
                                        </p:tgtEl>
                                        <p:attrNameLst>
                                          <p:attrName>ppt_y</p:attrName>
                                        </p:attrNameLst>
                                      </p:cBhvr>
                                      <p:tavLst>
                                        <p:tav tm="0">
                                          <p:val>
                                            <p:strVal val="#ppt_y+.1"/>
                                          </p:val>
                                        </p:tav>
                                        <p:tav tm="100000">
                                          <p:val>
                                            <p:strVal val="#ppt_y"/>
                                          </p:val>
                                        </p:tav>
                                      </p:tavLst>
                                    </p:anim>
                                  </p:childTnLst>
                                </p:cTn>
                              </p:par>
                            </p:childTnLst>
                          </p:cTn>
                        </p:par>
                        <p:par>
                          <p:cTn id="114" fill="hold">
                            <p:stCondLst>
                              <p:cond delay="11500"/>
                            </p:stCondLst>
                            <p:childTnLst>
                              <p:par>
                                <p:cTn id="115" presetID="39" presetClass="entr" presetSubtype="0" accel="100000" fill="hold" nodeType="afterEffect">
                                  <p:stCondLst>
                                    <p:cond delay="0"/>
                                  </p:stCondLst>
                                  <p:childTnLst>
                                    <p:set>
                                      <p:cBhvr>
                                        <p:cTn id="116" dur="1" fill="hold">
                                          <p:stCondLst>
                                            <p:cond delay="0"/>
                                          </p:stCondLst>
                                        </p:cTn>
                                        <p:tgtEl>
                                          <p:spTgt spid="42"/>
                                        </p:tgtEl>
                                        <p:attrNameLst>
                                          <p:attrName>style.visibility</p:attrName>
                                        </p:attrNameLst>
                                      </p:cBhvr>
                                      <p:to>
                                        <p:strVal val="visible"/>
                                      </p:to>
                                    </p:set>
                                    <p:anim calcmode="lin" valueType="num">
                                      <p:cBhvr>
                                        <p:cTn id="117" dur="500" fill="hold"/>
                                        <p:tgtEl>
                                          <p:spTgt spid="42"/>
                                        </p:tgtEl>
                                        <p:attrNameLst>
                                          <p:attrName>ppt_h</p:attrName>
                                        </p:attrNameLst>
                                      </p:cBhvr>
                                      <p:tavLst>
                                        <p:tav tm="0">
                                          <p:val>
                                            <p:strVal val="#ppt_h/20"/>
                                          </p:val>
                                        </p:tav>
                                        <p:tav tm="50000">
                                          <p:val>
                                            <p:strVal val="#ppt_h/20"/>
                                          </p:val>
                                        </p:tav>
                                        <p:tav tm="100000">
                                          <p:val>
                                            <p:strVal val="#ppt_h"/>
                                          </p:val>
                                        </p:tav>
                                      </p:tavLst>
                                    </p:anim>
                                    <p:anim calcmode="lin" valueType="num">
                                      <p:cBhvr>
                                        <p:cTn id="118" dur="500" fill="hold"/>
                                        <p:tgtEl>
                                          <p:spTgt spid="42"/>
                                        </p:tgtEl>
                                        <p:attrNameLst>
                                          <p:attrName>ppt_w</p:attrName>
                                        </p:attrNameLst>
                                      </p:cBhvr>
                                      <p:tavLst>
                                        <p:tav tm="0">
                                          <p:val>
                                            <p:strVal val="#ppt_w+.3"/>
                                          </p:val>
                                        </p:tav>
                                        <p:tav tm="50000">
                                          <p:val>
                                            <p:strVal val="#ppt_w+.3"/>
                                          </p:val>
                                        </p:tav>
                                        <p:tav tm="100000">
                                          <p:val>
                                            <p:strVal val="#ppt_w"/>
                                          </p:val>
                                        </p:tav>
                                      </p:tavLst>
                                    </p:anim>
                                    <p:anim calcmode="lin" valueType="num">
                                      <p:cBhvr>
                                        <p:cTn id="119" dur="500" fill="hold"/>
                                        <p:tgtEl>
                                          <p:spTgt spid="42"/>
                                        </p:tgtEl>
                                        <p:attrNameLst>
                                          <p:attrName>ppt_x</p:attrName>
                                        </p:attrNameLst>
                                      </p:cBhvr>
                                      <p:tavLst>
                                        <p:tav tm="0">
                                          <p:val>
                                            <p:strVal val="#ppt_x-.3"/>
                                          </p:val>
                                        </p:tav>
                                        <p:tav tm="50000">
                                          <p:val>
                                            <p:strVal val="#ppt_x"/>
                                          </p:val>
                                        </p:tav>
                                        <p:tav tm="100000">
                                          <p:val>
                                            <p:strVal val="#ppt_x"/>
                                          </p:val>
                                        </p:tav>
                                      </p:tavLst>
                                    </p:anim>
                                    <p:anim calcmode="lin" valueType="num">
                                      <p:cBhvr>
                                        <p:cTn id="120" dur="500" fill="hold"/>
                                        <p:tgtEl>
                                          <p:spTgt spid="42"/>
                                        </p:tgtEl>
                                        <p:attrNameLst>
                                          <p:attrName>ppt_y</p:attrName>
                                        </p:attrNameLst>
                                      </p:cBhvr>
                                      <p:tavLst>
                                        <p:tav tm="0">
                                          <p:val>
                                            <p:strVal val="#ppt_y"/>
                                          </p:val>
                                        </p:tav>
                                        <p:tav tm="100000">
                                          <p:val>
                                            <p:strVal val="#ppt_y"/>
                                          </p:val>
                                        </p:tav>
                                      </p:tavLst>
                                    </p:anim>
                                  </p:childTnLst>
                                </p:cTn>
                              </p:par>
                            </p:childTnLst>
                          </p:cTn>
                        </p:par>
                        <p:par>
                          <p:cTn id="121" fill="hold">
                            <p:stCondLst>
                              <p:cond delay="12000"/>
                            </p:stCondLst>
                            <p:childTnLst>
                              <p:par>
                                <p:cTn id="122" presetID="42" presetClass="entr" presetSubtype="0" fill="hold" nodeType="afterEffect">
                                  <p:stCondLst>
                                    <p:cond delay="0"/>
                                  </p:stCondLst>
                                  <p:childTnLst>
                                    <p:set>
                                      <p:cBhvr>
                                        <p:cTn id="123" dur="1" fill="hold">
                                          <p:stCondLst>
                                            <p:cond delay="0"/>
                                          </p:stCondLst>
                                        </p:cTn>
                                        <p:tgtEl>
                                          <p:spTgt spid="35"/>
                                        </p:tgtEl>
                                        <p:attrNameLst>
                                          <p:attrName>style.visibility</p:attrName>
                                        </p:attrNameLst>
                                      </p:cBhvr>
                                      <p:to>
                                        <p:strVal val="visible"/>
                                      </p:to>
                                    </p:set>
                                    <p:animEffect transition="in" filter="fade">
                                      <p:cBhvr>
                                        <p:cTn id="124" dur="1000"/>
                                        <p:tgtEl>
                                          <p:spTgt spid="35"/>
                                        </p:tgtEl>
                                      </p:cBhvr>
                                    </p:animEffect>
                                    <p:anim calcmode="lin" valueType="num">
                                      <p:cBhvr>
                                        <p:cTn id="125" dur="1000" fill="hold"/>
                                        <p:tgtEl>
                                          <p:spTgt spid="35"/>
                                        </p:tgtEl>
                                        <p:attrNameLst>
                                          <p:attrName>ppt_x</p:attrName>
                                        </p:attrNameLst>
                                      </p:cBhvr>
                                      <p:tavLst>
                                        <p:tav tm="0">
                                          <p:val>
                                            <p:strVal val="#ppt_x"/>
                                          </p:val>
                                        </p:tav>
                                        <p:tav tm="100000">
                                          <p:val>
                                            <p:strVal val="#ppt_x"/>
                                          </p:val>
                                        </p:tav>
                                      </p:tavLst>
                                    </p:anim>
                                    <p:anim calcmode="lin" valueType="num">
                                      <p:cBhvr>
                                        <p:cTn id="126" dur="1000" fill="hold"/>
                                        <p:tgtEl>
                                          <p:spTgt spid="35"/>
                                        </p:tgtEl>
                                        <p:attrNameLst>
                                          <p:attrName>ppt_y</p:attrName>
                                        </p:attrNameLst>
                                      </p:cBhvr>
                                      <p:tavLst>
                                        <p:tav tm="0">
                                          <p:val>
                                            <p:strVal val="#ppt_y+.1"/>
                                          </p:val>
                                        </p:tav>
                                        <p:tav tm="100000">
                                          <p:val>
                                            <p:strVal val="#ppt_y"/>
                                          </p:val>
                                        </p:tav>
                                      </p:tavLst>
                                    </p:anim>
                                  </p:childTnLst>
                                </p:cTn>
                              </p:par>
                            </p:childTnLst>
                          </p:cTn>
                        </p:par>
                        <p:par>
                          <p:cTn id="127" fill="hold">
                            <p:stCondLst>
                              <p:cond delay="13000"/>
                            </p:stCondLst>
                            <p:childTnLst>
                              <p:par>
                                <p:cTn id="128" presetID="39" presetClass="entr" presetSubtype="0" accel="100000" fill="hold" nodeType="afterEffect">
                                  <p:stCondLst>
                                    <p:cond delay="0"/>
                                  </p:stCondLst>
                                  <p:childTnLst>
                                    <p:set>
                                      <p:cBhvr>
                                        <p:cTn id="129" dur="1" fill="hold">
                                          <p:stCondLst>
                                            <p:cond delay="0"/>
                                          </p:stCondLst>
                                        </p:cTn>
                                        <p:tgtEl>
                                          <p:spTgt spid="38"/>
                                        </p:tgtEl>
                                        <p:attrNameLst>
                                          <p:attrName>style.visibility</p:attrName>
                                        </p:attrNameLst>
                                      </p:cBhvr>
                                      <p:to>
                                        <p:strVal val="visible"/>
                                      </p:to>
                                    </p:set>
                                    <p:anim calcmode="lin" valueType="num">
                                      <p:cBhvr>
                                        <p:cTn id="130" dur="500" fill="hold"/>
                                        <p:tgtEl>
                                          <p:spTgt spid="38"/>
                                        </p:tgtEl>
                                        <p:attrNameLst>
                                          <p:attrName>ppt_h</p:attrName>
                                        </p:attrNameLst>
                                      </p:cBhvr>
                                      <p:tavLst>
                                        <p:tav tm="0">
                                          <p:val>
                                            <p:strVal val="#ppt_h/20"/>
                                          </p:val>
                                        </p:tav>
                                        <p:tav tm="50000">
                                          <p:val>
                                            <p:strVal val="#ppt_h/20"/>
                                          </p:val>
                                        </p:tav>
                                        <p:tav tm="100000">
                                          <p:val>
                                            <p:strVal val="#ppt_h"/>
                                          </p:val>
                                        </p:tav>
                                      </p:tavLst>
                                    </p:anim>
                                    <p:anim calcmode="lin" valueType="num">
                                      <p:cBhvr>
                                        <p:cTn id="131" dur="500" fill="hold"/>
                                        <p:tgtEl>
                                          <p:spTgt spid="38"/>
                                        </p:tgtEl>
                                        <p:attrNameLst>
                                          <p:attrName>ppt_w</p:attrName>
                                        </p:attrNameLst>
                                      </p:cBhvr>
                                      <p:tavLst>
                                        <p:tav tm="0">
                                          <p:val>
                                            <p:strVal val="#ppt_w+.3"/>
                                          </p:val>
                                        </p:tav>
                                        <p:tav tm="50000">
                                          <p:val>
                                            <p:strVal val="#ppt_w+.3"/>
                                          </p:val>
                                        </p:tav>
                                        <p:tav tm="100000">
                                          <p:val>
                                            <p:strVal val="#ppt_w"/>
                                          </p:val>
                                        </p:tav>
                                      </p:tavLst>
                                    </p:anim>
                                    <p:anim calcmode="lin" valueType="num">
                                      <p:cBhvr>
                                        <p:cTn id="132" dur="500" fill="hold"/>
                                        <p:tgtEl>
                                          <p:spTgt spid="38"/>
                                        </p:tgtEl>
                                        <p:attrNameLst>
                                          <p:attrName>ppt_x</p:attrName>
                                        </p:attrNameLst>
                                      </p:cBhvr>
                                      <p:tavLst>
                                        <p:tav tm="0">
                                          <p:val>
                                            <p:strVal val="#ppt_x-.3"/>
                                          </p:val>
                                        </p:tav>
                                        <p:tav tm="50000">
                                          <p:val>
                                            <p:strVal val="#ppt_x"/>
                                          </p:val>
                                        </p:tav>
                                        <p:tav tm="100000">
                                          <p:val>
                                            <p:strVal val="#ppt_x"/>
                                          </p:val>
                                        </p:tav>
                                      </p:tavLst>
                                    </p:anim>
                                    <p:anim calcmode="lin" valueType="num">
                                      <p:cBhvr>
                                        <p:cTn id="133"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ndo"/>
          <p:cNvSpPr/>
          <p:nvPr/>
        </p:nvSpPr>
        <p:spPr>
          <a:xfrm>
            <a:off x="972000" y="324000"/>
            <a:ext cx="7812000" cy="4392000"/>
          </a:xfrm>
          <a:prstGeom prst="rect">
            <a:avLst/>
          </a:prstGeom>
          <a:solidFill>
            <a:schemeClr val="accent4">
              <a:lumMod val="60000"/>
              <a:lumOff val="4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grpSp>
        <p:nvGrpSpPr>
          <p:cNvPr id="3" name="Botonera"/>
          <p:cNvGrpSpPr/>
          <p:nvPr/>
        </p:nvGrpSpPr>
        <p:grpSpPr>
          <a:xfrm>
            <a:off x="9133656" y="2304132"/>
            <a:ext cx="360040" cy="2016224"/>
            <a:chOff x="9133656" y="2304132"/>
            <a:chExt cx="360040" cy="2016224"/>
          </a:xfrm>
        </p:grpSpPr>
        <p:sp>
          <p:nvSpPr>
            <p:cNvPr id="4"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6" name="Titulo"/>
          <p:cNvSpPr txBox="1"/>
          <p:nvPr/>
        </p:nvSpPr>
        <p:spPr>
          <a:xfrm>
            <a:off x="2580928" y="431924"/>
            <a:ext cx="4968552" cy="671878"/>
          </a:xfrm>
          <a:prstGeom prst="rect">
            <a:avLst/>
          </a:prstGeom>
          <a:noFill/>
        </p:spPr>
        <p:txBody>
          <a:bodyPr wrap="square" rtlCol="0">
            <a:spAutoFit/>
          </a:bodyPr>
          <a:lstStyle/>
          <a:p>
            <a:pPr algn="ctr"/>
            <a:r>
              <a:rPr lang="es-AR" sz="3600" dirty="0">
                <a:latin typeface="Bauhaus 93" pitchFamily="82" charset="0"/>
              </a:rPr>
              <a:t>Fines 90’s - 2000</a:t>
            </a:r>
            <a:endParaRPr lang="es-MX" sz="3600" dirty="0">
              <a:latin typeface="Bauhaus 93" pitchFamily="82" charset="0"/>
            </a:endParaRPr>
          </a:p>
        </p:txBody>
      </p:sp>
      <p:sp>
        <p:nvSpPr>
          <p:cNvPr id="7" name="6 Cheurón"/>
          <p:cNvSpPr/>
          <p:nvPr/>
        </p:nvSpPr>
        <p:spPr>
          <a:xfrm rot="5400000">
            <a:off x="1058403" y="1594409"/>
            <a:ext cx="549096" cy="384367"/>
          </a:xfrm>
          <a:prstGeom prst="chevron">
            <a:avLst/>
          </a:prstGeom>
          <a:solidFill>
            <a:schemeClr val="accent4">
              <a:lumMod val="75000"/>
            </a:schemeClr>
          </a:solidFill>
          <a:ln>
            <a:solidFill>
              <a:schemeClr val="accent4">
                <a:lumMod val="7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8" name="7 Grupo"/>
          <p:cNvGrpSpPr/>
          <p:nvPr/>
        </p:nvGrpSpPr>
        <p:grpSpPr>
          <a:xfrm>
            <a:off x="1572815" y="1471063"/>
            <a:ext cx="2855992" cy="356912"/>
            <a:chOff x="384367" y="749"/>
            <a:chExt cx="2855992" cy="356912"/>
          </a:xfrm>
        </p:grpSpPr>
        <p:sp>
          <p:nvSpPr>
            <p:cNvPr id="9" name="8 Redondear rectángulo de esquina del mismo lado"/>
            <p:cNvSpPr/>
            <p:nvPr/>
          </p:nvSpPr>
          <p:spPr>
            <a:xfrm rot="5400000">
              <a:off x="1633907" y="-1248791"/>
              <a:ext cx="356912" cy="2855992"/>
            </a:xfrm>
            <a:prstGeom prst="round2SameRect">
              <a:avLst/>
            </a:prstGeom>
            <a:ln>
              <a:solidFill>
                <a:schemeClr val="accent4">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Redondear rectángulo de esquina del mismo lado 6"/>
            <p:cNvSpPr/>
            <p:nvPr/>
          </p:nvSpPr>
          <p:spPr>
            <a:xfrm>
              <a:off x="384368" y="18171"/>
              <a:ext cx="2838569" cy="3220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pPr>
              <a:r>
                <a:rPr lang="es-AR" sz="1900" kern="1200" dirty="0"/>
                <a:t>Chip SIM</a:t>
              </a:r>
              <a:endParaRPr lang="es-MX" sz="1900" kern="1200" dirty="0"/>
            </a:p>
          </p:txBody>
        </p:sp>
      </p:grpSp>
      <p:sp>
        <p:nvSpPr>
          <p:cNvPr id="11" name="10 Cheurón"/>
          <p:cNvSpPr/>
          <p:nvPr/>
        </p:nvSpPr>
        <p:spPr>
          <a:xfrm rot="5400000">
            <a:off x="1058403" y="2054704"/>
            <a:ext cx="549096" cy="384367"/>
          </a:xfrm>
          <a:prstGeom prst="chevron">
            <a:avLst/>
          </a:prstGeom>
          <a:solidFill>
            <a:schemeClr val="accent4">
              <a:lumMod val="75000"/>
            </a:schemeClr>
          </a:solidFill>
          <a:ln>
            <a:solidFill>
              <a:schemeClr val="accent4">
                <a:lumMod val="7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2" name="11 Grupo"/>
          <p:cNvGrpSpPr/>
          <p:nvPr/>
        </p:nvGrpSpPr>
        <p:grpSpPr>
          <a:xfrm>
            <a:off x="1572815" y="1931359"/>
            <a:ext cx="2855992" cy="356912"/>
            <a:chOff x="384367" y="461045"/>
            <a:chExt cx="2855992" cy="356912"/>
          </a:xfrm>
        </p:grpSpPr>
        <p:sp>
          <p:nvSpPr>
            <p:cNvPr id="13" name="12 Redondear rectángulo de esquina del mismo lado"/>
            <p:cNvSpPr/>
            <p:nvPr/>
          </p:nvSpPr>
          <p:spPr>
            <a:xfrm rot="5400000">
              <a:off x="1633907" y="-788495"/>
              <a:ext cx="356912" cy="2855992"/>
            </a:xfrm>
            <a:prstGeom prst="round2SameRect">
              <a:avLst/>
            </a:prstGeom>
            <a:ln>
              <a:solidFill>
                <a:schemeClr val="accent4">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Redondear rectángulo de esquina del mismo lado 10"/>
            <p:cNvSpPr/>
            <p:nvPr/>
          </p:nvSpPr>
          <p:spPr>
            <a:xfrm>
              <a:off x="384368" y="478467"/>
              <a:ext cx="2838569" cy="3220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pPr>
              <a:r>
                <a:rPr lang="es-AR" sz="1900" kern="1200" dirty="0"/>
                <a:t>Pantalla Color</a:t>
              </a:r>
              <a:endParaRPr lang="es-MX" sz="1900" kern="1200" dirty="0"/>
            </a:p>
          </p:txBody>
        </p:sp>
      </p:grpSp>
      <p:sp>
        <p:nvSpPr>
          <p:cNvPr id="15" name="14 Cheurón"/>
          <p:cNvSpPr/>
          <p:nvPr/>
        </p:nvSpPr>
        <p:spPr>
          <a:xfrm rot="5400000">
            <a:off x="1058403" y="2515000"/>
            <a:ext cx="549096" cy="384367"/>
          </a:xfrm>
          <a:prstGeom prst="chevron">
            <a:avLst/>
          </a:prstGeom>
          <a:solidFill>
            <a:schemeClr val="accent4">
              <a:lumMod val="75000"/>
            </a:schemeClr>
          </a:solidFill>
          <a:ln>
            <a:solidFill>
              <a:schemeClr val="accent4">
                <a:lumMod val="7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6" name="15 Grupo"/>
          <p:cNvGrpSpPr/>
          <p:nvPr/>
        </p:nvGrpSpPr>
        <p:grpSpPr>
          <a:xfrm>
            <a:off x="1572815" y="2391655"/>
            <a:ext cx="2855992" cy="356912"/>
            <a:chOff x="384367" y="921341"/>
            <a:chExt cx="2855992" cy="356912"/>
          </a:xfrm>
        </p:grpSpPr>
        <p:sp>
          <p:nvSpPr>
            <p:cNvPr id="17" name="16 Redondear rectángulo de esquina del mismo lado"/>
            <p:cNvSpPr/>
            <p:nvPr/>
          </p:nvSpPr>
          <p:spPr>
            <a:xfrm rot="5400000">
              <a:off x="1633907" y="-328199"/>
              <a:ext cx="356912" cy="2855992"/>
            </a:xfrm>
            <a:prstGeom prst="round2SameRect">
              <a:avLst/>
            </a:prstGeom>
            <a:ln>
              <a:solidFill>
                <a:schemeClr val="accent4">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 name="Redondear rectángulo de esquina del mismo lado 14"/>
            <p:cNvSpPr/>
            <p:nvPr/>
          </p:nvSpPr>
          <p:spPr>
            <a:xfrm>
              <a:off x="384368" y="938763"/>
              <a:ext cx="2838569" cy="3220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pPr>
              <a:r>
                <a:rPr lang="es-AR" sz="1900" kern="1200" dirty="0"/>
                <a:t>Foto y Video</a:t>
              </a:r>
              <a:endParaRPr lang="es-MX" sz="1900" kern="1200" dirty="0"/>
            </a:p>
          </p:txBody>
        </p:sp>
      </p:grpSp>
      <p:sp>
        <p:nvSpPr>
          <p:cNvPr id="19" name="18 Cheurón"/>
          <p:cNvSpPr/>
          <p:nvPr/>
        </p:nvSpPr>
        <p:spPr>
          <a:xfrm rot="5400000">
            <a:off x="1058403" y="2975296"/>
            <a:ext cx="549096" cy="384367"/>
          </a:xfrm>
          <a:prstGeom prst="chevron">
            <a:avLst/>
          </a:prstGeom>
          <a:solidFill>
            <a:schemeClr val="accent4">
              <a:lumMod val="75000"/>
            </a:schemeClr>
          </a:solidFill>
          <a:ln>
            <a:solidFill>
              <a:schemeClr val="accent4">
                <a:lumMod val="7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20" name="19 Grupo"/>
          <p:cNvGrpSpPr/>
          <p:nvPr/>
        </p:nvGrpSpPr>
        <p:grpSpPr>
          <a:xfrm>
            <a:off x="1572815" y="2851949"/>
            <a:ext cx="2855992" cy="356912"/>
            <a:chOff x="384367" y="1381635"/>
            <a:chExt cx="2855992" cy="356912"/>
          </a:xfrm>
        </p:grpSpPr>
        <p:sp>
          <p:nvSpPr>
            <p:cNvPr id="21" name="20 Redondear rectángulo de esquina del mismo lado"/>
            <p:cNvSpPr/>
            <p:nvPr/>
          </p:nvSpPr>
          <p:spPr>
            <a:xfrm rot="5400000">
              <a:off x="1633907" y="132095"/>
              <a:ext cx="356912" cy="2855992"/>
            </a:xfrm>
            <a:prstGeom prst="round2SameRect">
              <a:avLst/>
            </a:prstGeom>
            <a:ln>
              <a:solidFill>
                <a:schemeClr val="accent4">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 name="Redondear rectángulo de esquina del mismo lado 18"/>
            <p:cNvSpPr/>
            <p:nvPr/>
          </p:nvSpPr>
          <p:spPr>
            <a:xfrm>
              <a:off x="384368" y="1399058"/>
              <a:ext cx="2838569" cy="3220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pPr>
              <a:r>
                <a:rPr lang="es-AR" sz="1900" dirty="0"/>
                <a:t>Envío de Imágenes (MMS)</a:t>
              </a:r>
              <a:endParaRPr lang="es-MX" sz="1900" kern="1200" dirty="0"/>
            </a:p>
          </p:txBody>
        </p:sp>
      </p:grpSp>
      <p:sp>
        <p:nvSpPr>
          <p:cNvPr id="23" name="22 Cheurón"/>
          <p:cNvSpPr/>
          <p:nvPr/>
        </p:nvSpPr>
        <p:spPr>
          <a:xfrm rot="5400000">
            <a:off x="1058403" y="3435592"/>
            <a:ext cx="549096" cy="384367"/>
          </a:xfrm>
          <a:prstGeom prst="chevron">
            <a:avLst/>
          </a:prstGeom>
          <a:solidFill>
            <a:schemeClr val="accent4">
              <a:lumMod val="75000"/>
            </a:schemeClr>
          </a:solidFill>
          <a:ln>
            <a:solidFill>
              <a:schemeClr val="accent4">
                <a:lumMod val="7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24" name="23 Grupo"/>
          <p:cNvGrpSpPr/>
          <p:nvPr/>
        </p:nvGrpSpPr>
        <p:grpSpPr>
          <a:xfrm>
            <a:off x="1572815" y="3312245"/>
            <a:ext cx="2855992" cy="356912"/>
            <a:chOff x="384367" y="1841931"/>
            <a:chExt cx="2855992" cy="356912"/>
          </a:xfrm>
        </p:grpSpPr>
        <p:sp>
          <p:nvSpPr>
            <p:cNvPr id="25" name="24 Redondear rectángulo de esquina del mismo lado"/>
            <p:cNvSpPr/>
            <p:nvPr/>
          </p:nvSpPr>
          <p:spPr>
            <a:xfrm rot="5400000">
              <a:off x="1633907" y="592391"/>
              <a:ext cx="356912" cy="2855992"/>
            </a:xfrm>
            <a:prstGeom prst="round2SameRect">
              <a:avLst/>
            </a:prstGeom>
            <a:ln>
              <a:solidFill>
                <a:schemeClr val="accent4">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 name="Redondear rectángulo de esquina del mismo lado 22"/>
            <p:cNvSpPr/>
            <p:nvPr/>
          </p:nvSpPr>
          <p:spPr>
            <a:xfrm>
              <a:off x="384368" y="1859354"/>
              <a:ext cx="2838569" cy="3220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pPr>
              <a:r>
                <a:rPr lang="es-AR" sz="1900" kern="1200" dirty="0"/>
                <a:t>Internet</a:t>
              </a:r>
              <a:endParaRPr lang="es-MX" sz="1900" kern="1200" dirty="0"/>
            </a:p>
          </p:txBody>
        </p:sp>
      </p:grpSp>
      <p:sp>
        <p:nvSpPr>
          <p:cNvPr id="27" name="26 Cheurón"/>
          <p:cNvSpPr/>
          <p:nvPr/>
        </p:nvSpPr>
        <p:spPr>
          <a:xfrm rot="5400000">
            <a:off x="1058403" y="3895887"/>
            <a:ext cx="549096" cy="384367"/>
          </a:xfrm>
          <a:prstGeom prst="chevron">
            <a:avLst/>
          </a:prstGeom>
          <a:solidFill>
            <a:schemeClr val="accent4">
              <a:lumMod val="75000"/>
            </a:schemeClr>
          </a:solidFill>
          <a:ln>
            <a:solidFill>
              <a:schemeClr val="accent4">
                <a:lumMod val="7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28" name="27 Grupo"/>
          <p:cNvGrpSpPr/>
          <p:nvPr/>
        </p:nvGrpSpPr>
        <p:grpSpPr>
          <a:xfrm>
            <a:off x="1572815" y="3772541"/>
            <a:ext cx="2855992" cy="356912"/>
            <a:chOff x="384367" y="2302227"/>
            <a:chExt cx="2855992" cy="356912"/>
          </a:xfrm>
        </p:grpSpPr>
        <p:sp>
          <p:nvSpPr>
            <p:cNvPr id="29" name="28 Redondear rectángulo de esquina del mismo lado"/>
            <p:cNvSpPr/>
            <p:nvPr/>
          </p:nvSpPr>
          <p:spPr>
            <a:xfrm rot="5400000">
              <a:off x="1633907" y="1052687"/>
              <a:ext cx="356912" cy="2855992"/>
            </a:xfrm>
            <a:prstGeom prst="round2SameRect">
              <a:avLst/>
            </a:prstGeom>
            <a:ln>
              <a:solidFill>
                <a:schemeClr val="accent4">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 name="Redondear rectángulo de esquina del mismo lado 26"/>
            <p:cNvSpPr/>
            <p:nvPr/>
          </p:nvSpPr>
          <p:spPr>
            <a:xfrm>
              <a:off x="384368" y="2319650"/>
              <a:ext cx="2838569" cy="3220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pPr>
              <a:r>
                <a:rPr lang="es-AR" sz="1900" dirty="0"/>
                <a:t>E-Mail</a:t>
              </a:r>
              <a:endParaRPr lang="es-MX" sz="1900" kern="1200" dirty="0"/>
            </a:p>
          </p:txBody>
        </p:sp>
      </p:grpSp>
      <p:pic>
        <p:nvPicPr>
          <p:cNvPr id="70" name="9 Marcador de contenido" descr="evo2BlackBerry857.jpg"/>
          <p:cNvPicPr>
            <a:picLocks noChangeAspect="1"/>
          </p:cNvPicPr>
          <p:nvPr/>
        </p:nvPicPr>
        <p:blipFill>
          <a:blip r:embed="rId4" cstate="print"/>
          <a:stretch>
            <a:fillRect/>
          </a:stretch>
        </p:blipFill>
        <p:spPr>
          <a:xfrm>
            <a:off x="7235617" y="2294007"/>
            <a:ext cx="1359665" cy="2036476"/>
          </a:xfrm>
          <a:prstGeom prst="rect">
            <a:avLst/>
          </a:prstGeom>
        </p:spPr>
      </p:pic>
      <p:pic>
        <p:nvPicPr>
          <p:cNvPr id="71" name="70 Imagen" descr="5727635875.jpg"/>
          <p:cNvPicPr>
            <a:picLocks noChangeAspect="1"/>
          </p:cNvPicPr>
          <p:nvPr/>
        </p:nvPicPr>
        <p:blipFill>
          <a:blip r:embed="rId5" cstate="print"/>
          <a:stretch>
            <a:fillRect/>
          </a:stretch>
        </p:blipFill>
        <p:spPr>
          <a:xfrm>
            <a:off x="5029200" y="2304132"/>
            <a:ext cx="1754734" cy="2071038"/>
          </a:xfrm>
          <a:prstGeom prst="rect">
            <a:avLst/>
          </a:prstGeom>
        </p:spPr>
      </p:pic>
      <p:sp>
        <p:nvSpPr>
          <p:cNvPr id="33" name="32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4" name="Imagen 33"/>
          <p:cNvPicPr>
            <a:picLocks noChangeAspect="1"/>
          </p:cNvPicPr>
          <p:nvPr/>
        </p:nvPicPr>
        <p:blipFill>
          <a:blip r:embed="rId6"/>
          <a:stretch>
            <a:fillRect/>
          </a:stretch>
        </p:blipFill>
        <p:spPr>
          <a:xfrm>
            <a:off x="5197875" y="1221900"/>
            <a:ext cx="1570643" cy="96413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ppt_w*0.05"/>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anim calcmode="lin" valueType="num">
                                      <p:cBhvr>
                                        <p:cTn id="9" dur="500" fill="hold"/>
                                        <p:tgtEl>
                                          <p:spTgt spid="6"/>
                                        </p:tgtEl>
                                        <p:attrNameLst>
                                          <p:attrName>ppt_x</p:attrName>
                                        </p:attrNameLst>
                                      </p:cBhvr>
                                      <p:tavLst>
                                        <p:tav tm="0">
                                          <p:val>
                                            <p:strVal val="#ppt_x-.2"/>
                                          </p:val>
                                        </p:tav>
                                        <p:tav tm="100000">
                                          <p:val>
                                            <p:strVal val="#ppt_x"/>
                                          </p:val>
                                        </p:tav>
                                      </p:tavLst>
                                    </p:anim>
                                    <p:anim calcmode="lin" valueType="num">
                                      <p:cBhvr>
                                        <p:cTn id="10" dur="500" fill="hold"/>
                                        <p:tgtEl>
                                          <p:spTgt spid="6"/>
                                        </p:tgtEl>
                                        <p:attrNameLst>
                                          <p:attrName>ppt_y</p:attrName>
                                        </p:attrNameLst>
                                      </p:cBhvr>
                                      <p:tavLst>
                                        <p:tav tm="0">
                                          <p:val>
                                            <p:strVal val="#ppt_y"/>
                                          </p:val>
                                        </p:tav>
                                        <p:tav tm="100000">
                                          <p:val>
                                            <p:strVal val="#ppt_y"/>
                                          </p:val>
                                        </p:tav>
                                      </p:tavLst>
                                    </p:anim>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nodeType="clickEffect">
                                  <p:stCondLst>
                                    <p:cond delay="0"/>
                                  </p:stCondLst>
                                  <p:childTnLst>
                                    <p:set>
                                      <p:cBhvr>
                                        <p:cTn id="15" dur="1" fill="hold">
                                          <p:stCondLst>
                                            <p:cond delay="0"/>
                                          </p:stCondLst>
                                        </p:cTn>
                                        <p:tgtEl>
                                          <p:spTgt spid="70"/>
                                        </p:tgtEl>
                                        <p:attrNameLst>
                                          <p:attrName>style.visibility</p:attrName>
                                        </p:attrNameLst>
                                      </p:cBhvr>
                                      <p:to>
                                        <p:strVal val="visible"/>
                                      </p:to>
                                    </p:set>
                                    <p:anim calcmode="lin" valueType="num">
                                      <p:cBhvr>
                                        <p:cTn id="16" dur="500" fill="hold"/>
                                        <p:tgtEl>
                                          <p:spTgt spid="70"/>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70"/>
                                        </p:tgtEl>
                                        <p:attrNameLst>
                                          <p:attrName>ppt_y</p:attrName>
                                        </p:attrNameLst>
                                      </p:cBhvr>
                                      <p:tavLst>
                                        <p:tav tm="0">
                                          <p:val>
                                            <p:strVal val="#ppt_y"/>
                                          </p:val>
                                        </p:tav>
                                        <p:tav tm="100000">
                                          <p:val>
                                            <p:strVal val="#ppt_y"/>
                                          </p:val>
                                        </p:tav>
                                      </p:tavLst>
                                    </p:anim>
                                    <p:anim calcmode="lin" valueType="num">
                                      <p:cBhvr>
                                        <p:cTn id="18" dur="500" fill="hold"/>
                                        <p:tgtEl>
                                          <p:spTgt spid="70"/>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70"/>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7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dissolve">
                                      <p:cBhvr>
                                        <p:cTn id="25" dur="500"/>
                                        <p:tgtEl>
                                          <p:spTgt spid="71"/>
                                        </p:tgtEl>
                                      </p:cBhvr>
                                    </p:animEffect>
                                  </p:childTnLst>
                                </p:cTn>
                              </p:par>
                            </p:childTnLst>
                          </p:cTn>
                        </p:par>
                        <p:par>
                          <p:cTn id="26" fill="hold">
                            <p:stCondLst>
                              <p:cond delay="500"/>
                            </p:stCondLst>
                            <p:childTnLst>
                              <p:par>
                                <p:cTn id="27" presetID="12" presetClass="entr" presetSubtype="4"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slide(fromBottom)">
                                      <p:cBhvr>
                                        <p:cTn id="29" dur="500"/>
                                        <p:tgtEl>
                                          <p:spTgt spid="8"/>
                                        </p:tgtEl>
                                      </p:cBhvr>
                                    </p:animEffect>
                                  </p:childTnLst>
                                </p:cTn>
                              </p:par>
                            </p:childTnLst>
                          </p:cTn>
                        </p:par>
                        <p:par>
                          <p:cTn id="30" fill="hold">
                            <p:stCondLst>
                              <p:cond delay="1000"/>
                            </p:stCondLst>
                            <p:childTnLst>
                              <p:par>
                                <p:cTn id="31" presetID="39" presetClass="entr" presetSubtype="0" accel="10000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ppt_h</p:attrName>
                                        </p:attrNameLst>
                                      </p:cBhvr>
                                      <p:tavLst>
                                        <p:tav tm="0">
                                          <p:val>
                                            <p:strVal val="#ppt_h/20"/>
                                          </p:val>
                                        </p:tav>
                                        <p:tav tm="50000">
                                          <p:val>
                                            <p:strVal val="#ppt_h/20"/>
                                          </p:val>
                                        </p:tav>
                                        <p:tav tm="100000">
                                          <p:val>
                                            <p:strVal val="#ppt_h"/>
                                          </p:val>
                                        </p:tav>
                                      </p:tavLst>
                                    </p:anim>
                                    <p:anim calcmode="lin" valueType="num">
                                      <p:cBhvr>
                                        <p:cTn id="34" dur="500" fill="hold"/>
                                        <p:tgtEl>
                                          <p:spTgt spid="7"/>
                                        </p:tgtEl>
                                        <p:attrNameLst>
                                          <p:attrName>ppt_w</p:attrName>
                                        </p:attrNameLst>
                                      </p:cBhvr>
                                      <p:tavLst>
                                        <p:tav tm="0">
                                          <p:val>
                                            <p:strVal val="#ppt_w+.3"/>
                                          </p:val>
                                        </p:tav>
                                        <p:tav tm="50000">
                                          <p:val>
                                            <p:strVal val="#ppt_w+.3"/>
                                          </p:val>
                                        </p:tav>
                                        <p:tav tm="100000">
                                          <p:val>
                                            <p:strVal val="#ppt_w"/>
                                          </p:val>
                                        </p:tav>
                                      </p:tavLst>
                                    </p:anim>
                                    <p:anim calcmode="lin" valueType="num">
                                      <p:cBhvr>
                                        <p:cTn id="35" dur="500" fill="hold"/>
                                        <p:tgtEl>
                                          <p:spTgt spid="7"/>
                                        </p:tgtEl>
                                        <p:attrNameLst>
                                          <p:attrName>ppt_x</p:attrName>
                                        </p:attrNameLst>
                                      </p:cBhvr>
                                      <p:tavLst>
                                        <p:tav tm="0">
                                          <p:val>
                                            <p:strVal val="#ppt_x-.3"/>
                                          </p:val>
                                        </p:tav>
                                        <p:tav tm="50000">
                                          <p:val>
                                            <p:strVal val="#ppt_x"/>
                                          </p:val>
                                        </p:tav>
                                        <p:tav tm="100000">
                                          <p:val>
                                            <p:strVal val="#ppt_x"/>
                                          </p:val>
                                        </p:tav>
                                      </p:tavLst>
                                    </p:anim>
                                    <p:anim calcmode="lin" valueType="num">
                                      <p:cBhvr>
                                        <p:cTn id="36" dur="500" fill="hold"/>
                                        <p:tgtEl>
                                          <p:spTgt spid="7"/>
                                        </p:tgtEl>
                                        <p:attrNameLst>
                                          <p:attrName>ppt_y</p:attrName>
                                        </p:attrNameLst>
                                      </p:cBhvr>
                                      <p:tavLst>
                                        <p:tav tm="0">
                                          <p:val>
                                            <p:strVal val="#ppt_y"/>
                                          </p:val>
                                        </p:tav>
                                        <p:tav tm="100000">
                                          <p:val>
                                            <p:strVal val="#ppt_y"/>
                                          </p:val>
                                        </p:tav>
                                      </p:tavLst>
                                    </p:anim>
                                  </p:childTnLst>
                                </p:cTn>
                              </p:par>
                            </p:childTnLst>
                          </p:cTn>
                        </p:par>
                        <p:par>
                          <p:cTn id="37" fill="hold">
                            <p:stCondLst>
                              <p:cond delay="1500"/>
                            </p:stCondLst>
                            <p:childTnLst>
                              <p:par>
                                <p:cTn id="38" presetID="42" presetClass="entr" presetSubtype="0"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1000"/>
                                        <p:tgtEl>
                                          <p:spTgt spid="12"/>
                                        </p:tgtEl>
                                      </p:cBhvr>
                                    </p:animEffect>
                                    <p:anim calcmode="lin" valueType="num">
                                      <p:cBhvr>
                                        <p:cTn id="41" dur="1000" fill="hold"/>
                                        <p:tgtEl>
                                          <p:spTgt spid="12"/>
                                        </p:tgtEl>
                                        <p:attrNameLst>
                                          <p:attrName>ppt_x</p:attrName>
                                        </p:attrNameLst>
                                      </p:cBhvr>
                                      <p:tavLst>
                                        <p:tav tm="0">
                                          <p:val>
                                            <p:strVal val="#ppt_x"/>
                                          </p:val>
                                        </p:tav>
                                        <p:tav tm="100000">
                                          <p:val>
                                            <p:strVal val="#ppt_x"/>
                                          </p:val>
                                        </p:tav>
                                      </p:tavLst>
                                    </p:anim>
                                    <p:anim calcmode="lin" valueType="num">
                                      <p:cBhvr>
                                        <p:cTn id="42" dur="1000" fill="hold"/>
                                        <p:tgtEl>
                                          <p:spTgt spid="12"/>
                                        </p:tgtEl>
                                        <p:attrNameLst>
                                          <p:attrName>ppt_y</p:attrName>
                                        </p:attrNameLst>
                                      </p:cBhvr>
                                      <p:tavLst>
                                        <p:tav tm="0">
                                          <p:val>
                                            <p:strVal val="#ppt_y+.1"/>
                                          </p:val>
                                        </p:tav>
                                        <p:tav tm="100000">
                                          <p:val>
                                            <p:strVal val="#ppt_y"/>
                                          </p:val>
                                        </p:tav>
                                      </p:tavLst>
                                    </p:anim>
                                  </p:childTnLst>
                                </p:cTn>
                              </p:par>
                            </p:childTnLst>
                          </p:cTn>
                        </p:par>
                        <p:par>
                          <p:cTn id="43" fill="hold">
                            <p:stCondLst>
                              <p:cond delay="2500"/>
                            </p:stCondLst>
                            <p:childTnLst>
                              <p:par>
                                <p:cTn id="44" presetID="39" presetClass="entr" presetSubtype="0" accel="100000" fill="hold"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ppt_h</p:attrName>
                                        </p:attrNameLst>
                                      </p:cBhvr>
                                      <p:tavLst>
                                        <p:tav tm="0">
                                          <p:val>
                                            <p:strVal val="#ppt_h/20"/>
                                          </p:val>
                                        </p:tav>
                                        <p:tav tm="50000">
                                          <p:val>
                                            <p:strVal val="#ppt_h/20"/>
                                          </p:val>
                                        </p:tav>
                                        <p:tav tm="100000">
                                          <p:val>
                                            <p:strVal val="#ppt_h"/>
                                          </p:val>
                                        </p:tav>
                                      </p:tavLst>
                                    </p:anim>
                                    <p:anim calcmode="lin" valueType="num">
                                      <p:cBhvr>
                                        <p:cTn id="47" dur="500" fill="hold"/>
                                        <p:tgtEl>
                                          <p:spTgt spid="11"/>
                                        </p:tgtEl>
                                        <p:attrNameLst>
                                          <p:attrName>ppt_w</p:attrName>
                                        </p:attrNameLst>
                                      </p:cBhvr>
                                      <p:tavLst>
                                        <p:tav tm="0">
                                          <p:val>
                                            <p:strVal val="#ppt_w+.3"/>
                                          </p:val>
                                        </p:tav>
                                        <p:tav tm="50000">
                                          <p:val>
                                            <p:strVal val="#ppt_w+.3"/>
                                          </p:val>
                                        </p:tav>
                                        <p:tav tm="100000">
                                          <p:val>
                                            <p:strVal val="#ppt_w"/>
                                          </p:val>
                                        </p:tav>
                                      </p:tavLst>
                                    </p:anim>
                                    <p:anim calcmode="lin" valueType="num">
                                      <p:cBhvr>
                                        <p:cTn id="48" dur="500" fill="hold"/>
                                        <p:tgtEl>
                                          <p:spTgt spid="11"/>
                                        </p:tgtEl>
                                        <p:attrNameLst>
                                          <p:attrName>ppt_x</p:attrName>
                                        </p:attrNameLst>
                                      </p:cBhvr>
                                      <p:tavLst>
                                        <p:tav tm="0">
                                          <p:val>
                                            <p:strVal val="#ppt_x-.3"/>
                                          </p:val>
                                        </p:tav>
                                        <p:tav tm="50000">
                                          <p:val>
                                            <p:strVal val="#ppt_x"/>
                                          </p:val>
                                        </p:tav>
                                        <p:tav tm="100000">
                                          <p:val>
                                            <p:strVal val="#ppt_x"/>
                                          </p:val>
                                        </p:tav>
                                      </p:tavLst>
                                    </p:anim>
                                    <p:anim calcmode="lin" valueType="num">
                                      <p:cBhvr>
                                        <p:cTn id="49" dur="500" fill="hold"/>
                                        <p:tgtEl>
                                          <p:spTgt spid="11"/>
                                        </p:tgtEl>
                                        <p:attrNameLst>
                                          <p:attrName>ppt_y</p:attrName>
                                        </p:attrNameLst>
                                      </p:cBhvr>
                                      <p:tavLst>
                                        <p:tav tm="0">
                                          <p:val>
                                            <p:strVal val="#ppt_y"/>
                                          </p:val>
                                        </p:tav>
                                        <p:tav tm="100000">
                                          <p:val>
                                            <p:strVal val="#ppt_y"/>
                                          </p:val>
                                        </p:tav>
                                      </p:tavLst>
                                    </p:anim>
                                  </p:childTnLst>
                                </p:cTn>
                              </p:par>
                            </p:childTnLst>
                          </p:cTn>
                        </p:par>
                        <p:par>
                          <p:cTn id="50" fill="hold">
                            <p:stCondLst>
                              <p:cond delay="3000"/>
                            </p:stCondLst>
                            <p:childTnLst>
                              <p:par>
                                <p:cTn id="51" presetID="42" presetClass="entr" presetSubtype="0" fill="hold"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1000"/>
                                        <p:tgtEl>
                                          <p:spTgt spid="16"/>
                                        </p:tgtEl>
                                      </p:cBhvr>
                                    </p:animEffect>
                                    <p:anim calcmode="lin" valueType="num">
                                      <p:cBhvr>
                                        <p:cTn id="54" dur="1000" fill="hold"/>
                                        <p:tgtEl>
                                          <p:spTgt spid="16"/>
                                        </p:tgtEl>
                                        <p:attrNameLst>
                                          <p:attrName>ppt_x</p:attrName>
                                        </p:attrNameLst>
                                      </p:cBhvr>
                                      <p:tavLst>
                                        <p:tav tm="0">
                                          <p:val>
                                            <p:strVal val="#ppt_x"/>
                                          </p:val>
                                        </p:tav>
                                        <p:tav tm="100000">
                                          <p:val>
                                            <p:strVal val="#ppt_x"/>
                                          </p:val>
                                        </p:tav>
                                      </p:tavLst>
                                    </p:anim>
                                    <p:anim calcmode="lin" valueType="num">
                                      <p:cBhvr>
                                        <p:cTn id="55" dur="1000" fill="hold"/>
                                        <p:tgtEl>
                                          <p:spTgt spid="16"/>
                                        </p:tgtEl>
                                        <p:attrNameLst>
                                          <p:attrName>ppt_y</p:attrName>
                                        </p:attrNameLst>
                                      </p:cBhvr>
                                      <p:tavLst>
                                        <p:tav tm="0">
                                          <p:val>
                                            <p:strVal val="#ppt_y+.1"/>
                                          </p:val>
                                        </p:tav>
                                        <p:tav tm="100000">
                                          <p:val>
                                            <p:strVal val="#ppt_y"/>
                                          </p:val>
                                        </p:tav>
                                      </p:tavLst>
                                    </p:anim>
                                  </p:childTnLst>
                                </p:cTn>
                              </p:par>
                            </p:childTnLst>
                          </p:cTn>
                        </p:par>
                        <p:par>
                          <p:cTn id="56" fill="hold">
                            <p:stCondLst>
                              <p:cond delay="4000"/>
                            </p:stCondLst>
                            <p:childTnLst>
                              <p:par>
                                <p:cTn id="57" presetID="39" presetClass="entr" presetSubtype="0" accel="100000" fill="hold" nodeType="after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ppt_h</p:attrName>
                                        </p:attrNameLst>
                                      </p:cBhvr>
                                      <p:tavLst>
                                        <p:tav tm="0">
                                          <p:val>
                                            <p:strVal val="#ppt_h/20"/>
                                          </p:val>
                                        </p:tav>
                                        <p:tav tm="50000">
                                          <p:val>
                                            <p:strVal val="#ppt_h/20"/>
                                          </p:val>
                                        </p:tav>
                                        <p:tav tm="100000">
                                          <p:val>
                                            <p:strVal val="#ppt_h"/>
                                          </p:val>
                                        </p:tav>
                                      </p:tavLst>
                                    </p:anim>
                                    <p:anim calcmode="lin" valueType="num">
                                      <p:cBhvr>
                                        <p:cTn id="60" dur="500" fill="hold"/>
                                        <p:tgtEl>
                                          <p:spTgt spid="15"/>
                                        </p:tgtEl>
                                        <p:attrNameLst>
                                          <p:attrName>ppt_w</p:attrName>
                                        </p:attrNameLst>
                                      </p:cBhvr>
                                      <p:tavLst>
                                        <p:tav tm="0">
                                          <p:val>
                                            <p:strVal val="#ppt_w+.3"/>
                                          </p:val>
                                        </p:tav>
                                        <p:tav tm="50000">
                                          <p:val>
                                            <p:strVal val="#ppt_w+.3"/>
                                          </p:val>
                                        </p:tav>
                                        <p:tav tm="100000">
                                          <p:val>
                                            <p:strVal val="#ppt_w"/>
                                          </p:val>
                                        </p:tav>
                                      </p:tavLst>
                                    </p:anim>
                                    <p:anim calcmode="lin" valueType="num">
                                      <p:cBhvr>
                                        <p:cTn id="61" dur="500" fill="hold"/>
                                        <p:tgtEl>
                                          <p:spTgt spid="15"/>
                                        </p:tgtEl>
                                        <p:attrNameLst>
                                          <p:attrName>ppt_x</p:attrName>
                                        </p:attrNameLst>
                                      </p:cBhvr>
                                      <p:tavLst>
                                        <p:tav tm="0">
                                          <p:val>
                                            <p:strVal val="#ppt_x-.3"/>
                                          </p:val>
                                        </p:tav>
                                        <p:tav tm="50000">
                                          <p:val>
                                            <p:strVal val="#ppt_x"/>
                                          </p:val>
                                        </p:tav>
                                        <p:tav tm="100000">
                                          <p:val>
                                            <p:strVal val="#ppt_x"/>
                                          </p:val>
                                        </p:tav>
                                      </p:tavLst>
                                    </p:anim>
                                    <p:anim calcmode="lin" valueType="num">
                                      <p:cBhvr>
                                        <p:cTn id="62" dur="500" fill="hold"/>
                                        <p:tgtEl>
                                          <p:spTgt spid="15"/>
                                        </p:tgtEl>
                                        <p:attrNameLst>
                                          <p:attrName>ppt_y</p:attrName>
                                        </p:attrNameLst>
                                      </p:cBhvr>
                                      <p:tavLst>
                                        <p:tav tm="0">
                                          <p:val>
                                            <p:strVal val="#ppt_y"/>
                                          </p:val>
                                        </p:tav>
                                        <p:tav tm="100000">
                                          <p:val>
                                            <p:strVal val="#ppt_y"/>
                                          </p:val>
                                        </p:tav>
                                      </p:tavLst>
                                    </p:anim>
                                  </p:childTnLst>
                                </p:cTn>
                              </p:par>
                            </p:childTnLst>
                          </p:cTn>
                        </p:par>
                        <p:par>
                          <p:cTn id="63" fill="hold">
                            <p:stCondLst>
                              <p:cond delay="4500"/>
                            </p:stCondLst>
                            <p:childTnLst>
                              <p:par>
                                <p:cTn id="64" presetID="42" presetClass="entr" presetSubtype="0" fill="hold"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anim calcmode="lin" valueType="num">
                                      <p:cBhvr>
                                        <p:cTn id="67" dur="1000" fill="hold"/>
                                        <p:tgtEl>
                                          <p:spTgt spid="20"/>
                                        </p:tgtEl>
                                        <p:attrNameLst>
                                          <p:attrName>ppt_x</p:attrName>
                                        </p:attrNameLst>
                                      </p:cBhvr>
                                      <p:tavLst>
                                        <p:tav tm="0">
                                          <p:val>
                                            <p:strVal val="#ppt_x"/>
                                          </p:val>
                                        </p:tav>
                                        <p:tav tm="100000">
                                          <p:val>
                                            <p:strVal val="#ppt_x"/>
                                          </p:val>
                                        </p:tav>
                                      </p:tavLst>
                                    </p:anim>
                                    <p:anim calcmode="lin" valueType="num">
                                      <p:cBhvr>
                                        <p:cTn id="68" dur="1000" fill="hold"/>
                                        <p:tgtEl>
                                          <p:spTgt spid="20"/>
                                        </p:tgtEl>
                                        <p:attrNameLst>
                                          <p:attrName>ppt_y</p:attrName>
                                        </p:attrNameLst>
                                      </p:cBhvr>
                                      <p:tavLst>
                                        <p:tav tm="0">
                                          <p:val>
                                            <p:strVal val="#ppt_y+.1"/>
                                          </p:val>
                                        </p:tav>
                                        <p:tav tm="100000">
                                          <p:val>
                                            <p:strVal val="#ppt_y"/>
                                          </p:val>
                                        </p:tav>
                                      </p:tavLst>
                                    </p:anim>
                                  </p:childTnLst>
                                </p:cTn>
                              </p:par>
                            </p:childTnLst>
                          </p:cTn>
                        </p:par>
                        <p:par>
                          <p:cTn id="69" fill="hold">
                            <p:stCondLst>
                              <p:cond delay="5500"/>
                            </p:stCondLst>
                            <p:childTnLst>
                              <p:par>
                                <p:cTn id="70" presetID="39" presetClass="entr" presetSubtype="0" accel="100000" fill="hold" nodeType="afterEffect">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cBhvr>
                                        <p:cTn id="72" dur="500" fill="hold"/>
                                        <p:tgtEl>
                                          <p:spTgt spid="19"/>
                                        </p:tgtEl>
                                        <p:attrNameLst>
                                          <p:attrName>ppt_h</p:attrName>
                                        </p:attrNameLst>
                                      </p:cBhvr>
                                      <p:tavLst>
                                        <p:tav tm="0">
                                          <p:val>
                                            <p:strVal val="#ppt_h/20"/>
                                          </p:val>
                                        </p:tav>
                                        <p:tav tm="50000">
                                          <p:val>
                                            <p:strVal val="#ppt_h/20"/>
                                          </p:val>
                                        </p:tav>
                                        <p:tav tm="100000">
                                          <p:val>
                                            <p:strVal val="#ppt_h"/>
                                          </p:val>
                                        </p:tav>
                                      </p:tavLst>
                                    </p:anim>
                                    <p:anim calcmode="lin" valueType="num">
                                      <p:cBhvr>
                                        <p:cTn id="73" dur="500" fill="hold"/>
                                        <p:tgtEl>
                                          <p:spTgt spid="19"/>
                                        </p:tgtEl>
                                        <p:attrNameLst>
                                          <p:attrName>ppt_w</p:attrName>
                                        </p:attrNameLst>
                                      </p:cBhvr>
                                      <p:tavLst>
                                        <p:tav tm="0">
                                          <p:val>
                                            <p:strVal val="#ppt_w+.3"/>
                                          </p:val>
                                        </p:tav>
                                        <p:tav tm="50000">
                                          <p:val>
                                            <p:strVal val="#ppt_w+.3"/>
                                          </p:val>
                                        </p:tav>
                                        <p:tav tm="100000">
                                          <p:val>
                                            <p:strVal val="#ppt_w"/>
                                          </p:val>
                                        </p:tav>
                                      </p:tavLst>
                                    </p:anim>
                                    <p:anim calcmode="lin" valueType="num">
                                      <p:cBhvr>
                                        <p:cTn id="74" dur="500" fill="hold"/>
                                        <p:tgtEl>
                                          <p:spTgt spid="19"/>
                                        </p:tgtEl>
                                        <p:attrNameLst>
                                          <p:attrName>ppt_x</p:attrName>
                                        </p:attrNameLst>
                                      </p:cBhvr>
                                      <p:tavLst>
                                        <p:tav tm="0">
                                          <p:val>
                                            <p:strVal val="#ppt_x-.3"/>
                                          </p:val>
                                        </p:tav>
                                        <p:tav tm="50000">
                                          <p:val>
                                            <p:strVal val="#ppt_x"/>
                                          </p:val>
                                        </p:tav>
                                        <p:tav tm="100000">
                                          <p:val>
                                            <p:strVal val="#ppt_x"/>
                                          </p:val>
                                        </p:tav>
                                      </p:tavLst>
                                    </p:anim>
                                    <p:anim calcmode="lin" valueType="num">
                                      <p:cBhvr>
                                        <p:cTn id="75" dur="500" fill="hold"/>
                                        <p:tgtEl>
                                          <p:spTgt spid="19"/>
                                        </p:tgtEl>
                                        <p:attrNameLst>
                                          <p:attrName>ppt_y</p:attrName>
                                        </p:attrNameLst>
                                      </p:cBhvr>
                                      <p:tavLst>
                                        <p:tav tm="0">
                                          <p:val>
                                            <p:strVal val="#ppt_y"/>
                                          </p:val>
                                        </p:tav>
                                        <p:tav tm="100000">
                                          <p:val>
                                            <p:strVal val="#ppt_y"/>
                                          </p:val>
                                        </p:tav>
                                      </p:tavLst>
                                    </p:anim>
                                  </p:childTnLst>
                                </p:cTn>
                              </p:par>
                            </p:childTnLst>
                          </p:cTn>
                        </p:par>
                        <p:par>
                          <p:cTn id="76" fill="hold">
                            <p:stCondLst>
                              <p:cond delay="6000"/>
                            </p:stCondLst>
                            <p:childTnLst>
                              <p:par>
                                <p:cTn id="77" presetID="42" presetClass="entr" presetSubtype="0" fill="hold" nodeType="after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1000"/>
                                        <p:tgtEl>
                                          <p:spTgt spid="24"/>
                                        </p:tgtEl>
                                      </p:cBhvr>
                                    </p:animEffect>
                                    <p:anim calcmode="lin" valueType="num">
                                      <p:cBhvr>
                                        <p:cTn id="80" dur="1000" fill="hold"/>
                                        <p:tgtEl>
                                          <p:spTgt spid="24"/>
                                        </p:tgtEl>
                                        <p:attrNameLst>
                                          <p:attrName>ppt_x</p:attrName>
                                        </p:attrNameLst>
                                      </p:cBhvr>
                                      <p:tavLst>
                                        <p:tav tm="0">
                                          <p:val>
                                            <p:strVal val="#ppt_x"/>
                                          </p:val>
                                        </p:tav>
                                        <p:tav tm="100000">
                                          <p:val>
                                            <p:strVal val="#ppt_x"/>
                                          </p:val>
                                        </p:tav>
                                      </p:tavLst>
                                    </p:anim>
                                    <p:anim calcmode="lin" valueType="num">
                                      <p:cBhvr>
                                        <p:cTn id="81" dur="1000" fill="hold"/>
                                        <p:tgtEl>
                                          <p:spTgt spid="24"/>
                                        </p:tgtEl>
                                        <p:attrNameLst>
                                          <p:attrName>ppt_y</p:attrName>
                                        </p:attrNameLst>
                                      </p:cBhvr>
                                      <p:tavLst>
                                        <p:tav tm="0">
                                          <p:val>
                                            <p:strVal val="#ppt_y+.1"/>
                                          </p:val>
                                        </p:tav>
                                        <p:tav tm="100000">
                                          <p:val>
                                            <p:strVal val="#ppt_y"/>
                                          </p:val>
                                        </p:tav>
                                      </p:tavLst>
                                    </p:anim>
                                  </p:childTnLst>
                                </p:cTn>
                              </p:par>
                            </p:childTnLst>
                          </p:cTn>
                        </p:par>
                        <p:par>
                          <p:cTn id="82" fill="hold">
                            <p:stCondLst>
                              <p:cond delay="7000"/>
                            </p:stCondLst>
                            <p:childTnLst>
                              <p:par>
                                <p:cTn id="83" presetID="39" presetClass="entr" presetSubtype="0" accel="100000" fill="hold" nodeType="afterEffect">
                                  <p:stCondLst>
                                    <p:cond delay="0"/>
                                  </p:stCondLst>
                                  <p:childTnLst>
                                    <p:set>
                                      <p:cBhvr>
                                        <p:cTn id="84" dur="1" fill="hold">
                                          <p:stCondLst>
                                            <p:cond delay="0"/>
                                          </p:stCondLst>
                                        </p:cTn>
                                        <p:tgtEl>
                                          <p:spTgt spid="23"/>
                                        </p:tgtEl>
                                        <p:attrNameLst>
                                          <p:attrName>style.visibility</p:attrName>
                                        </p:attrNameLst>
                                      </p:cBhvr>
                                      <p:to>
                                        <p:strVal val="visible"/>
                                      </p:to>
                                    </p:set>
                                    <p:anim calcmode="lin" valueType="num">
                                      <p:cBhvr>
                                        <p:cTn id="85" dur="500" fill="hold"/>
                                        <p:tgtEl>
                                          <p:spTgt spid="23"/>
                                        </p:tgtEl>
                                        <p:attrNameLst>
                                          <p:attrName>ppt_h</p:attrName>
                                        </p:attrNameLst>
                                      </p:cBhvr>
                                      <p:tavLst>
                                        <p:tav tm="0">
                                          <p:val>
                                            <p:strVal val="#ppt_h/20"/>
                                          </p:val>
                                        </p:tav>
                                        <p:tav tm="50000">
                                          <p:val>
                                            <p:strVal val="#ppt_h/20"/>
                                          </p:val>
                                        </p:tav>
                                        <p:tav tm="100000">
                                          <p:val>
                                            <p:strVal val="#ppt_h"/>
                                          </p:val>
                                        </p:tav>
                                      </p:tavLst>
                                    </p:anim>
                                    <p:anim calcmode="lin" valueType="num">
                                      <p:cBhvr>
                                        <p:cTn id="86" dur="500" fill="hold"/>
                                        <p:tgtEl>
                                          <p:spTgt spid="23"/>
                                        </p:tgtEl>
                                        <p:attrNameLst>
                                          <p:attrName>ppt_w</p:attrName>
                                        </p:attrNameLst>
                                      </p:cBhvr>
                                      <p:tavLst>
                                        <p:tav tm="0">
                                          <p:val>
                                            <p:strVal val="#ppt_w+.3"/>
                                          </p:val>
                                        </p:tav>
                                        <p:tav tm="50000">
                                          <p:val>
                                            <p:strVal val="#ppt_w+.3"/>
                                          </p:val>
                                        </p:tav>
                                        <p:tav tm="100000">
                                          <p:val>
                                            <p:strVal val="#ppt_w"/>
                                          </p:val>
                                        </p:tav>
                                      </p:tavLst>
                                    </p:anim>
                                    <p:anim calcmode="lin" valueType="num">
                                      <p:cBhvr>
                                        <p:cTn id="87" dur="500" fill="hold"/>
                                        <p:tgtEl>
                                          <p:spTgt spid="23"/>
                                        </p:tgtEl>
                                        <p:attrNameLst>
                                          <p:attrName>ppt_x</p:attrName>
                                        </p:attrNameLst>
                                      </p:cBhvr>
                                      <p:tavLst>
                                        <p:tav tm="0">
                                          <p:val>
                                            <p:strVal val="#ppt_x-.3"/>
                                          </p:val>
                                        </p:tav>
                                        <p:tav tm="50000">
                                          <p:val>
                                            <p:strVal val="#ppt_x"/>
                                          </p:val>
                                        </p:tav>
                                        <p:tav tm="100000">
                                          <p:val>
                                            <p:strVal val="#ppt_x"/>
                                          </p:val>
                                        </p:tav>
                                      </p:tavLst>
                                    </p:anim>
                                    <p:anim calcmode="lin" valueType="num">
                                      <p:cBhvr>
                                        <p:cTn id="88" dur="500" fill="hold"/>
                                        <p:tgtEl>
                                          <p:spTgt spid="23"/>
                                        </p:tgtEl>
                                        <p:attrNameLst>
                                          <p:attrName>ppt_y</p:attrName>
                                        </p:attrNameLst>
                                      </p:cBhvr>
                                      <p:tavLst>
                                        <p:tav tm="0">
                                          <p:val>
                                            <p:strVal val="#ppt_y"/>
                                          </p:val>
                                        </p:tav>
                                        <p:tav tm="100000">
                                          <p:val>
                                            <p:strVal val="#ppt_y"/>
                                          </p:val>
                                        </p:tav>
                                      </p:tavLst>
                                    </p:anim>
                                  </p:childTnLst>
                                </p:cTn>
                              </p:par>
                            </p:childTnLst>
                          </p:cTn>
                        </p:par>
                        <p:par>
                          <p:cTn id="89" fill="hold">
                            <p:stCondLst>
                              <p:cond delay="7500"/>
                            </p:stCondLst>
                            <p:childTnLst>
                              <p:par>
                                <p:cTn id="90" presetID="42" presetClass="entr" presetSubtype="0" fill="hold" nodeType="after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1000"/>
                                        <p:tgtEl>
                                          <p:spTgt spid="28"/>
                                        </p:tgtEl>
                                      </p:cBhvr>
                                    </p:animEffect>
                                    <p:anim calcmode="lin" valueType="num">
                                      <p:cBhvr>
                                        <p:cTn id="93" dur="1000" fill="hold"/>
                                        <p:tgtEl>
                                          <p:spTgt spid="28"/>
                                        </p:tgtEl>
                                        <p:attrNameLst>
                                          <p:attrName>ppt_x</p:attrName>
                                        </p:attrNameLst>
                                      </p:cBhvr>
                                      <p:tavLst>
                                        <p:tav tm="0">
                                          <p:val>
                                            <p:strVal val="#ppt_x"/>
                                          </p:val>
                                        </p:tav>
                                        <p:tav tm="100000">
                                          <p:val>
                                            <p:strVal val="#ppt_x"/>
                                          </p:val>
                                        </p:tav>
                                      </p:tavLst>
                                    </p:anim>
                                    <p:anim calcmode="lin" valueType="num">
                                      <p:cBhvr>
                                        <p:cTn id="94" dur="1000" fill="hold"/>
                                        <p:tgtEl>
                                          <p:spTgt spid="28"/>
                                        </p:tgtEl>
                                        <p:attrNameLst>
                                          <p:attrName>ppt_y</p:attrName>
                                        </p:attrNameLst>
                                      </p:cBhvr>
                                      <p:tavLst>
                                        <p:tav tm="0">
                                          <p:val>
                                            <p:strVal val="#ppt_y+.1"/>
                                          </p:val>
                                        </p:tav>
                                        <p:tav tm="100000">
                                          <p:val>
                                            <p:strVal val="#ppt_y"/>
                                          </p:val>
                                        </p:tav>
                                      </p:tavLst>
                                    </p:anim>
                                  </p:childTnLst>
                                </p:cTn>
                              </p:par>
                            </p:childTnLst>
                          </p:cTn>
                        </p:par>
                        <p:par>
                          <p:cTn id="95" fill="hold">
                            <p:stCondLst>
                              <p:cond delay="8500"/>
                            </p:stCondLst>
                            <p:childTnLst>
                              <p:par>
                                <p:cTn id="96" presetID="39" presetClass="entr" presetSubtype="0" accel="100000" fill="hold" nodeType="afterEffect">
                                  <p:stCondLst>
                                    <p:cond delay="0"/>
                                  </p:stCondLst>
                                  <p:childTnLst>
                                    <p:set>
                                      <p:cBhvr>
                                        <p:cTn id="97" dur="1" fill="hold">
                                          <p:stCondLst>
                                            <p:cond delay="0"/>
                                          </p:stCondLst>
                                        </p:cTn>
                                        <p:tgtEl>
                                          <p:spTgt spid="27"/>
                                        </p:tgtEl>
                                        <p:attrNameLst>
                                          <p:attrName>style.visibility</p:attrName>
                                        </p:attrNameLst>
                                      </p:cBhvr>
                                      <p:to>
                                        <p:strVal val="visible"/>
                                      </p:to>
                                    </p:set>
                                    <p:anim calcmode="lin" valueType="num">
                                      <p:cBhvr>
                                        <p:cTn id="98" dur="500" fill="hold"/>
                                        <p:tgtEl>
                                          <p:spTgt spid="27"/>
                                        </p:tgtEl>
                                        <p:attrNameLst>
                                          <p:attrName>ppt_h</p:attrName>
                                        </p:attrNameLst>
                                      </p:cBhvr>
                                      <p:tavLst>
                                        <p:tav tm="0">
                                          <p:val>
                                            <p:strVal val="#ppt_h/20"/>
                                          </p:val>
                                        </p:tav>
                                        <p:tav tm="50000">
                                          <p:val>
                                            <p:strVal val="#ppt_h/20"/>
                                          </p:val>
                                        </p:tav>
                                        <p:tav tm="100000">
                                          <p:val>
                                            <p:strVal val="#ppt_h"/>
                                          </p:val>
                                        </p:tav>
                                      </p:tavLst>
                                    </p:anim>
                                    <p:anim calcmode="lin" valueType="num">
                                      <p:cBhvr>
                                        <p:cTn id="99" dur="500" fill="hold"/>
                                        <p:tgtEl>
                                          <p:spTgt spid="27"/>
                                        </p:tgtEl>
                                        <p:attrNameLst>
                                          <p:attrName>ppt_w</p:attrName>
                                        </p:attrNameLst>
                                      </p:cBhvr>
                                      <p:tavLst>
                                        <p:tav tm="0">
                                          <p:val>
                                            <p:strVal val="#ppt_w+.3"/>
                                          </p:val>
                                        </p:tav>
                                        <p:tav tm="50000">
                                          <p:val>
                                            <p:strVal val="#ppt_w+.3"/>
                                          </p:val>
                                        </p:tav>
                                        <p:tav tm="100000">
                                          <p:val>
                                            <p:strVal val="#ppt_w"/>
                                          </p:val>
                                        </p:tav>
                                      </p:tavLst>
                                    </p:anim>
                                    <p:anim calcmode="lin" valueType="num">
                                      <p:cBhvr>
                                        <p:cTn id="100" dur="500" fill="hold"/>
                                        <p:tgtEl>
                                          <p:spTgt spid="27"/>
                                        </p:tgtEl>
                                        <p:attrNameLst>
                                          <p:attrName>ppt_x</p:attrName>
                                        </p:attrNameLst>
                                      </p:cBhvr>
                                      <p:tavLst>
                                        <p:tav tm="0">
                                          <p:val>
                                            <p:strVal val="#ppt_x-.3"/>
                                          </p:val>
                                        </p:tav>
                                        <p:tav tm="50000">
                                          <p:val>
                                            <p:strVal val="#ppt_x"/>
                                          </p:val>
                                        </p:tav>
                                        <p:tav tm="100000">
                                          <p:val>
                                            <p:strVal val="#ppt_x"/>
                                          </p:val>
                                        </p:tav>
                                      </p:tavLst>
                                    </p:anim>
                                    <p:anim calcmode="lin" valueType="num">
                                      <p:cBhvr>
                                        <p:cTn id="101" dur="500" fill="hold"/>
                                        <p:tgtEl>
                                          <p:spTgt spid="27"/>
                                        </p:tgtEl>
                                        <p:attrNameLst>
                                          <p:attrName>ppt_y</p:attrName>
                                        </p:attrNameLst>
                                      </p:cBhvr>
                                      <p:tavLst>
                                        <p:tav tm="0">
                                          <p:val>
                                            <p:strVal val="#ppt_y"/>
                                          </p:val>
                                        </p:tav>
                                        <p:tav tm="100000">
                                          <p:val>
                                            <p:strVal val="#ppt_y"/>
                                          </p:val>
                                        </p:tav>
                                      </p:tavLst>
                                    </p:anim>
                                  </p:childTnLst>
                                </p:cTn>
                              </p:par>
                            </p:childTnLst>
                          </p:cTn>
                        </p:par>
                        <p:par>
                          <p:cTn id="102" fill="hold">
                            <p:stCondLst>
                              <p:cond delay="9000"/>
                            </p:stCondLst>
                            <p:childTnLst>
                              <p:par>
                                <p:cTn id="103" presetID="42" presetClass="entr" presetSubtype="0" fill="hold" nodeType="after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fade">
                                      <p:cBhvr>
                                        <p:cTn id="105" dur="1000"/>
                                        <p:tgtEl>
                                          <p:spTgt spid="34"/>
                                        </p:tgtEl>
                                      </p:cBhvr>
                                    </p:animEffect>
                                    <p:anim calcmode="lin" valueType="num">
                                      <p:cBhvr>
                                        <p:cTn id="106" dur="1000" fill="hold"/>
                                        <p:tgtEl>
                                          <p:spTgt spid="34"/>
                                        </p:tgtEl>
                                        <p:attrNameLst>
                                          <p:attrName>ppt_x</p:attrName>
                                        </p:attrNameLst>
                                      </p:cBhvr>
                                      <p:tavLst>
                                        <p:tav tm="0">
                                          <p:val>
                                            <p:strVal val="#ppt_x"/>
                                          </p:val>
                                        </p:tav>
                                        <p:tav tm="100000">
                                          <p:val>
                                            <p:strVal val="#ppt_x"/>
                                          </p:val>
                                        </p:tav>
                                      </p:tavLst>
                                    </p:anim>
                                    <p:anim calcmode="lin" valueType="num">
                                      <p:cBhvr>
                                        <p:cTn id="107"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ndo"/>
          <p:cNvSpPr/>
          <p:nvPr/>
        </p:nvSpPr>
        <p:spPr>
          <a:xfrm>
            <a:off x="972000" y="324000"/>
            <a:ext cx="7812000" cy="4392000"/>
          </a:xfrm>
          <a:prstGeom prst="rect">
            <a:avLst/>
          </a:prstGeom>
          <a:solidFill>
            <a:schemeClr val="accent4">
              <a:lumMod val="60000"/>
              <a:lumOff val="4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s-MX" dirty="0"/>
          </a:p>
        </p:txBody>
      </p:sp>
      <p:grpSp>
        <p:nvGrpSpPr>
          <p:cNvPr id="9" name="Botonera"/>
          <p:cNvGrpSpPr/>
          <p:nvPr/>
        </p:nvGrpSpPr>
        <p:grpSpPr>
          <a:xfrm>
            <a:off x="9133656" y="2304132"/>
            <a:ext cx="360040" cy="2016224"/>
            <a:chOff x="9133656" y="2304132"/>
            <a:chExt cx="360040" cy="2016224"/>
          </a:xfrm>
        </p:grpSpPr>
        <p:sp>
          <p:nvSpPr>
            <p:cNvPr id="10" name="Botón: Inicio">
              <a:hlinkClick r:id="rId3" action="ppaction://hlinksldjump" highlightClick="1"/>
            </p:cNvPr>
            <p:cNvSpPr/>
            <p:nvPr/>
          </p:nvSpPr>
          <p:spPr>
            <a:xfrm>
              <a:off x="9133656" y="2304132"/>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1" name="Botón: Anterior">
              <a:hlinkClick r:id="" action="ppaction://hlinkshowjump?jump=previousslide" highlightClick="1"/>
            </p:cNvPr>
            <p:cNvSpPr/>
            <p:nvPr/>
          </p:nvSpPr>
          <p:spPr>
            <a:xfrm>
              <a:off x="9133656" y="3960316"/>
              <a:ext cx="360040" cy="360040"/>
            </a:xfrm>
            <a:prstGeom prst="actionButtonBlank">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12" name="Titulo"/>
          <p:cNvSpPr txBox="1"/>
          <p:nvPr/>
        </p:nvSpPr>
        <p:spPr>
          <a:xfrm>
            <a:off x="2580928" y="431924"/>
            <a:ext cx="4968552" cy="671878"/>
          </a:xfrm>
          <a:prstGeom prst="rect">
            <a:avLst/>
          </a:prstGeom>
          <a:noFill/>
        </p:spPr>
        <p:txBody>
          <a:bodyPr wrap="square" rtlCol="0">
            <a:spAutoFit/>
          </a:bodyPr>
          <a:lstStyle/>
          <a:p>
            <a:pPr algn="ctr"/>
            <a:r>
              <a:rPr lang="es-AR" sz="3600" dirty="0">
                <a:latin typeface="Bauhaus 93" pitchFamily="82" charset="0"/>
              </a:rPr>
              <a:t>2000 - 2006</a:t>
            </a:r>
            <a:endParaRPr lang="es-MX" sz="3600" dirty="0">
              <a:latin typeface="Bauhaus 93" pitchFamily="82" charset="0"/>
            </a:endParaRPr>
          </a:p>
        </p:txBody>
      </p:sp>
      <p:pic>
        <p:nvPicPr>
          <p:cNvPr id="2" name="8 Marcador de contenido" descr="motorola-rokr-w5.jpg"/>
          <p:cNvPicPr>
            <a:picLocks noChangeAspect="1"/>
          </p:cNvPicPr>
          <p:nvPr/>
        </p:nvPicPr>
        <p:blipFill>
          <a:blip r:embed="rId4" cstate="print"/>
          <a:stretch>
            <a:fillRect/>
          </a:stretch>
        </p:blipFill>
        <p:spPr>
          <a:xfrm>
            <a:off x="4620418" y="3147592"/>
            <a:ext cx="2001092" cy="1609767"/>
          </a:xfrm>
          <a:prstGeom prst="rect">
            <a:avLst/>
          </a:prstGeom>
        </p:spPr>
      </p:pic>
      <p:pic>
        <p:nvPicPr>
          <p:cNvPr id="3" name="9 Marcador de contenido" descr="SonyEricsson-W580i-walkman-phone.jpg"/>
          <p:cNvPicPr>
            <a:picLocks noChangeAspect="1"/>
          </p:cNvPicPr>
          <p:nvPr/>
        </p:nvPicPr>
        <p:blipFill>
          <a:blip r:embed="rId5" cstate="print"/>
          <a:stretch>
            <a:fillRect/>
          </a:stretch>
        </p:blipFill>
        <p:spPr>
          <a:xfrm>
            <a:off x="7189440" y="863972"/>
            <a:ext cx="1224136" cy="3427582"/>
          </a:xfrm>
          <a:prstGeom prst="rect">
            <a:avLst/>
          </a:prstGeom>
        </p:spPr>
      </p:pic>
      <p:pic>
        <p:nvPicPr>
          <p:cNvPr id="4" name="3 Imagen" descr="emuladorandroid.jpg"/>
          <p:cNvPicPr>
            <a:picLocks noChangeAspect="1"/>
          </p:cNvPicPr>
          <p:nvPr/>
        </p:nvPicPr>
        <p:blipFill>
          <a:blip r:embed="rId6" cstate="print"/>
          <a:stretch>
            <a:fillRect/>
          </a:stretch>
        </p:blipFill>
        <p:spPr>
          <a:xfrm>
            <a:off x="1401298" y="1296020"/>
            <a:ext cx="1423156" cy="2528451"/>
          </a:xfrm>
          <a:prstGeom prst="rect">
            <a:avLst/>
          </a:prstGeom>
        </p:spPr>
      </p:pic>
      <p:sp>
        <p:nvSpPr>
          <p:cNvPr id="25" name="24 Cheurón"/>
          <p:cNvSpPr/>
          <p:nvPr/>
        </p:nvSpPr>
        <p:spPr>
          <a:xfrm rot="5400000">
            <a:off x="3146636" y="1378385"/>
            <a:ext cx="549096" cy="384367"/>
          </a:xfrm>
          <a:prstGeom prst="chevron">
            <a:avLst/>
          </a:prstGeom>
          <a:solidFill>
            <a:schemeClr val="accent4">
              <a:lumMod val="75000"/>
            </a:schemeClr>
          </a:solidFill>
          <a:ln>
            <a:solidFill>
              <a:schemeClr val="accent4">
                <a:lumMod val="7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26" name="25 Grupo"/>
          <p:cNvGrpSpPr/>
          <p:nvPr/>
        </p:nvGrpSpPr>
        <p:grpSpPr>
          <a:xfrm>
            <a:off x="3661048" y="1255040"/>
            <a:ext cx="2855992" cy="356912"/>
            <a:chOff x="384367" y="921341"/>
            <a:chExt cx="2855992" cy="356912"/>
          </a:xfrm>
        </p:grpSpPr>
        <p:sp>
          <p:nvSpPr>
            <p:cNvPr id="27" name="26 Redondear rectángulo de esquina del mismo lado"/>
            <p:cNvSpPr/>
            <p:nvPr/>
          </p:nvSpPr>
          <p:spPr>
            <a:xfrm rot="5400000">
              <a:off x="1633907" y="-328199"/>
              <a:ext cx="356912" cy="2855992"/>
            </a:xfrm>
            <a:prstGeom prst="round2SameRect">
              <a:avLst/>
            </a:prstGeom>
            <a:ln>
              <a:solidFill>
                <a:schemeClr val="accent4">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 name="Redondear rectángulo de esquina del mismo lado 14"/>
            <p:cNvSpPr/>
            <p:nvPr/>
          </p:nvSpPr>
          <p:spPr>
            <a:xfrm>
              <a:off x="384368" y="938763"/>
              <a:ext cx="2838569" cy="3220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pPr>
              <a:r>
                <a:rPr lang="es-AR" sz="1900" kern="1200" dirty="0"/>
                <a:t>Reproductor MP3</a:t>
              </a:r>
              <a:endParaRPr lang="es-MX" sz="1900" kern="1200" dirty="0"/>
            </a:p>
          </p:txBody>
        </p:sp>
      </p:grpSp>
      <p:sp>
        <p:nvSpPr>
          <p:cNvPr id="29" name="28 Cheurón"/>
          <p:cNvSpPr/>
          <p:nvPr/>
        </p:nvSpPr>
        <p:spPr>
          <a:xfrm rot="5400000">
            <a:off x="3146636" y="1838681"/>
            <a:ext cx="549096" cy="384367"/>
          </a:xfrm>
          <a:prstGeom prst="chevron">
            <a:avLst/>
          </a:prstGeom>
          <a:solidFill>
            <a:schemeClr val="accent4">
              <a:lumMod val="75000"/>
            </a:schemeClr>
          </a:solidFill>
          <a:ln>
            <a:solidFill>
              <a:schemeClr val="accent4">
                <a:lumMod val="7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0" name="29 Grupo"/>
          <p:cNvGrpSpPr/>
          <p:nvPr/>
        </p:nvGrpSpPr>
        <p:grpSpPr>
          <a:xfrm>
            <a:off x="3661048" y="1715334"/>
            <a:ext cx="2855992" cy="356912"/>
            <a:chOff x="384367" y="1381635"/>
            <a:chExt cx="2855992" cy="356912"/>
          </a:xfrm>
        </p:grpSpPr>
        <p:sp>
          <p:nvSpPr>
            <p:cNvPr id="31" name="30 Redondear rectángulo de esquina del mismo lado"/>
            <p:cNvSpPr/>
            <p:nvPr/>
          </p:nvSpPr>
          <p:spPr>
            <a:xfrm rot="5400000">
              <a:off x="1633907" y="132095"/>
              <a:ext cx="356912" cy="2855992"/>
            </a:xfrm>
            <a:prstGeom prst="round2SameRect">
              <a:avLst/>
            </a:prstGeom>
            <a:ln>
              <a:solidFill>
                <a:schemeClr val="accent4">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2" name="Redondear rectángulo de esquina del mismo lado 18"/>
            <p:cNvSpPr/>
            <p:nvPr/>
          </p:nvSpPr>
          <p:spPr>
            <a:xfrm>
              <a:off x="384368" y="1399058"/>
              <a:ext cx="2838569" cy="3220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pPr>
              <a:r>
                <a:rPr lang="es-AR" sz="1900" kern="1200" dirty="0"/>
                <a:t>Mejor Cámara</a:t>
              </a:r>
              <a:endParaRPr lang="es-MX" sz="1900" kern="1200" dirty="0"/>
            </a:p>
          </p:txBody>
        </p:sp>
      </p:grpSp>
      <p:sp>
        <p:nvSpPr>
          <p:cNvPr id="33" name="32 Cheurón"/>
          <p:cNvSpPr/>
          <p:nvPr/>
        </p:nvSpPr>
        <p:spPr>
          <a:xfrm rot="5400000">
            <a:off x="3146636" y="2298977"/>
            <a:ext cx="549096" cy="384367"/>
          </a:xfrm>
          <a:prstGeom prst="chevron">
            <a:avLst/>
          </a:prstGeom>
          <a:solidFill>
            <a:schemeClr val="accent4">
              <a:lumMod val="75000"/>
            </a:schemeClr>
          </a:solidFill>
          <a:ln>
            <a:solidFill>
              <a:schemeClr val="accent4">
                <a:lumMod val="7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4" name="33 Grupo"/>
          <p:cNvGrpSpPr/>
          <p:nvPr/>
        </p:nvGrpSpPr>
        <p:grpSpPr>
          <a:xfrm>
            <a:off x="3661048" y="2175630"/>
            <a:ext cx="2855992" cy="356912"/>
            <a:chOff x="384367" y="1841931"/>
            <a:chExt cx="2855992" cy="356912"/>
          </a:xfrm>
        </p:grpSpPr>
        <p:sp>
          <p:nvSpPr>
            <p:cNvPr id="35" name="34 Redondear rectángulo de esquina del mismo lado"/>
            <p:cNvSpPr/>
            <p:nvPr/>
          </p:nvSpPr>
          <p:spPr>
            <a:xfrm rot="5400000">
              <a:off x="1633907" y="592391"/>
              <a:ext cx="356912" cy="2855992"/>
            </a:xfrm>
            <a:prstGeom prst="round2SameRect">
              <a:avLst/>
            </a:prstGeom>
            <a:ln>
              <a:solidFill>
                <a:schemeClr val="accent4">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6" name="Redondear rectángulo de esquina del mismo lado 22"/>
            <p:cNvSpPr/>
            <p:nvPr/>
          </p:nvSpPr>
          <p:spPr>
            <a:xfrm>
              <a:off x="384368" y="1859354"/>
              <a:ext cx="2838569" cy="3220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pPr>
              <a:r>
                <a:rPr lang="es-AR" sz="1900" kern="1200" dirty="0"/>
                <a:t>Teclado Qwerty</a:t>
              </a:r>
              <a:endParaRPr lang="es-MX" sz="1900" kern="1200" dirty="0"/>
            </a:p>
          </p:txBody>
        </p:sp>
      </p:grpSp>
      <p:sp>
        <p:nvSpPr>
          <p:cNvPr id="37" name="36 Cheurón"/>
          <p:cNvSpPr/>
          <p:nvPr/>
        </p:nvSpPr>
        <p:spPr>
          <a:xfrm rot="5400000">
            <a:off x="3146636" y="2759272"/>
            <a:ext cx="549096" cy="384367"/>
          </a:xfrm>
          <a:prstGeom prst="chevron">
            <a:avLst/>
          </a:prstGeom>
          <a:solidFill>
            <a:schemeClr val="accent4">
              <a:lumMod val="75000"/>
            </a:schemeClr>
          </a:solidFill>
          <a:ln>
            <a:solidFill>
              <a:schemeClr val="accent4">
                <a:lumMod val="7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8" name="37 Grupo"/>
          <p:cNvGrpSpPr/>
          <p:nvPr/>
        </p:nvGrpSpPr>
        <p:grpSpPr>
          <a:xfrm>
            <a:off x="3661048" y="2635926"/>
            <a:ext cx="2855992" cy="356912"/>
            <a:chOff x="384367" y="2302227"/>
            <a:chExt cx="2855992" cy="356912"/>
          </a:xfrm>
        </p:grpSpPr>
        <p:sp>
          <p:nvSpPr>
            <p:cNvPr id="39" name="38 Redondear rectángulo de esquina del mismo lado"/>
            <p:cNvSpPr/>
            <p:nvPr/>
          </p:nvSpPr>
          <p:spPr>
            <a:xfrm rot="5400000">
              <a:off x="1633907" y="1052687"/>
              <a:ext cx="356912" cy="2855992"/>
            </a:xfrm>
            <a:prstGeom prst="round2SameRect">
              <a:avLst/>
            </a:prstGeom>
            <a:ln>
              <a:solidFill>
                <a:schemeClr val="accent4">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0" name="Redondear rectángulo de esquina del mismo lado 26"/>
            <p:cNvSpPr/>
            <p:nvPr/>
          </p:nvSpPr>
          <p:spPr>
            <a:xfrm>
              <a:off x="384368" y="2319650"/>
              <a:ext cx="2838569" cy="3220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pPr>
              <a:r>
                <a:rPr lang="es-AR" sz="1900" kern="1200" dirty="0"/>
                <a:t>Más definición de Pantalla</a:t>
              </a:r>
              <a:endParaRPr lang="es-MX" sz="1900" kern="1200" dirty="0"/>
            </a:p>
          </p:txBody>
        </p:sp>
      </p:grpSp>
      <p:sp>
        <p:nvSpPr>
          <p:cNvPr id="41" name="40 Botón de acción: Personalizar">
            <a:hlinkClick r:id="" action="ppaction://hlinkshowjump?jump=endshow" highlightClick="1"/>
          </p:cNvPr>
          <p:cNvSpPr/>
          <p:nvPr/>
        </p:nvSpPr>
        <p:spPr>
          <a:xfrm>
            <a:off x="8989640" y="647948"/>
            <a:ext cx="648072" cy="504056"/>
          </a:xfrm>
          <a:prstGeom prst="actionButtonBlank">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2" name="Picture 2" descr="https://upload.wikimedia.org/wikipedia/commons/thumb/e/ec/2964240222_2abd4beb3d_o_Ericsson_R380.jpg/250px-2964240222_2abd4beb3d_o_Ericsson_R38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9485" y="3431101"/>
            <a:ext cx="1343125" cy="10100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strVal val="#ppt_w*0.05"/>
                                          </p:val>
                                        </p:tav>
                                        <p:tav tm="100000">
                                          <p:val>
                                            <p:strVal val="#ppt_w"/>
                                          </p:val>
                                        </p:tav>
                                      </p:tavLst>
                                    </p:anim>
                                    <p:anim calcmode="lin" valueType="num">
                                      <p:cBhvr>
                                        <p:cTn id="8" dur="500" fill="hold"/>
                                        <p:tgtEl>
                                          <p:spTgt spid="12"/>
                                        </p:tgtEl>
                                        <p:attrNameLst>
                                          <p:attrName>ppt_h</p:attrName>
                                        </p:attrNameLst>
                                      </p:cBhvr>
                                      <p:tavLst>
                                        <p:tav tm="0">
                                          <p:val>
                                            <p:strVal val="#ppt_h"/>
                                          </p:val>
                                        </p:tav>
                                        <p:tav tm="100000">
                                          <p:val>
                                            <p:strVal val="#ppt_h"/>
                                          </p:val>
                                        </p:tav>
                                      </p:tavLst>
                                    </p:anim>
                                    <p:anim calcmode="lin" valueType="num">
                                      <p:cBhvr>
                                        <p:cTn id="9" dur="500" fill="hold"/>
                                        <p:tgtEl>
                                          <p:spTgt spid="12"/>
                                        </p:tgtEl>
                                        <p:attrNameLst>
                                          <p:attrName>ppt_x</p:attrName>
                                        </p:attrNameLst>
                                      </p:cBhvr>
                                      <p:tavLst>
                                        <p:tav tm="0">
                                          <p:val>
                                            <p:strVal val="#ppt_x-.2"/>
                                          </p:val>
                                        </p:tav>
                                        <p:tav tm="100000">
                                          <p:val>
                                            <p:strVal val="#ppt_x"/>
                                          </p:val>
                                        </p:tav>
                                      </p:tavLst>
                                    </p:anim>
                                    <p:anim calcmode="lin" valueType="num">
                                      <p:cBhvr>
                                        <p:cTn id="10" dur="500" fill="hold"/>
                                        <p:tgtEl>
                                          <p:spTgt spid="12"/>
                                        </p:tgtEl>
                                        <p:attrNameLst>
                                          <p:attrName>ppt_y</p:attrName>
                                        </p:attrNameLst>
                                      </p:cBhvr>
                                      <p:tavLst>
                                        <p:tav tm="0">
                                          <p:val>
                                            <p:strVal val="#ppt_y"/>
                                          </p:val>
                                        </p:tav>
                                        <p:tav tm="100000">
                                          <p:val>
                                            <p:strVal val="#ppt_y"/>
                                          </p:val>
                                        </p:tav>
                                      </p:tavLst>
                                    </p:anim>
                                    <p:animEffect transition="in" filter="fade">
                                      <p:cBhvr>
                                        <p:cTn id="11" dur="500"/>
                                        <p:tgtEl>
                                          <p:spTgt spid="12"/>
                                        </p:tgtEl>
                                      </p:cBhvr>
                                    </p:animEffect>
                                  </p:childTnLst>
                                </p:cTn>
                              </p:par>
                            </p:childTnLst>
                          </p:cTn>
                        </p:par>
                        <p:par>
                          <p:cTn id="12" fill="hold">
                            <p:stCondLst>
                              <p:cond delay="500"/>
                            </p:stCondLst>
                            <p:childTnLst>
                              <p:par>
                                <p:cTn id="13" presetID="15"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ppt_w</p:attrName>
                                        </p:attrNameLst>
                                      </p:cBhvr>
                                      <p:tavLst>
                                        <p:tav tm="0">
                                          <p:val>
                                            <p:fltVal val="0"/>
                                          </p:val>
                                        </p:tav>
                                        <p:tav tm="100000">
                                          <p:val>
                                            <p:strVal val="#ppt_w"/>
                                          </p:val>
                                        </p:tav>
                                      </p:tavLst>
                                    </p:anim>
                                    <p:anim calcmode="lin" valueType="num">
                                      <p:cBhvr>
                                        <p:cTn id="16" dur="1000" fill="hold"/>
                                        <p:tgtEl>
                                          <p:spTgt spid="3"/>
                                        </p:tgtEl>
                                        <p:attrNameLst>
                                          <p:attrName>ppt_h</p:attrName>
                                        </p:attrNameLst>
                                      </p:cBhvr>
                                      <p:tavLst>
                                        <p:tav tm="0">
                                          <p:val>
                                            <p:fltVal val="0"/>
                                          </p:val>
                                        </p:tav>
                                        <p:tav tm="100000">
                                          <p:val>
                                            <p:strVal val="#ppt_h"/>
                                          </p:val>
                                        </p:tav>
                                      </p:tavLst>
                                    </p:anim>
                                    <p:anim calcmode="lin" valueType="num">
                                      <p:cBhvr>
                                        <p:cTn id="17"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par>
                          <p:cTn id="19" fill="hold">
                            <p:stCondLst>
                              <p:cond delay="1500"/>
                            </p:stCondLst>
                            <p:childTnLst>
                              <p:par>
                                <p:cTn id="20" presetID="15"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fltVal val="0"/>
                                          </p:val>
                                        </p:tav>
                                        <p:tav tm="100000">
                                          <p:val>
                                            <p:strVal val="#ppt_w"/>
                                          </p:val>
                                        </p:tav>
                                      </p:tavLst>
                                    </p:anim>
                                    <p:anim calcmode="lin" valueType="num">
                                      <p:cBhvr>
                                        <p:cTn id="23" dur="1000" fill="hold"/>
                                        <p:tgtEl>
                                          <p:spTgt spid="2"/>
                                        </p:tgtEl>
                                        <p:attrNameLst>
                                          <p:attrName>ppt_h</p:attrName>
                                        </p:attrNameLst>
                                      </p:cBhvr>
                                      <p:tavLst>
                                        <p:tav tm="0">
                                          <p:val>
                                            <p:fltVal val="0"/>
                                          </p:val>
                                        </p:tav>
                                        <p:tav tm="100000">
                                          <p:val>
                                            <p:strVal val="#ppt_h"/>
                                          </p:val>
                                        </p:tav>
                                      </p:tavLst>
                                    </p:anim>
                                    <p:anim calcmode="lin" valueType="num">
                                      <p:cBhvr>
                                        <p:cTn id="24"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26" fill="hold">
                            <p:stCondLst>
                              <p:cond delay="2500"/>
                            </p:stCondLst>
                            <p:childTnLst>
                              <p:par>
                                <p:cTn id="27" presetID="15" presetClass="entr" presetSubtype="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1000" fill="hold"/>
                                        <p:tgtEl>
                                          <p:spTgt spid="4"/>
                                        </p:tgtEl>
                                        <p:attrNameLst>
                                          <p:attrName>ppt_w</p:attrName>
                                        </p:attrNameLst>
                                      </p:cBhvr>
                                      <p:tavLst>
                                        <p:tav tm="0">
                                          <p:val>
                                            <p:fltVal val="0"/>
                                          </p:val>
                                        </p:tav>
                                        <p:tav tm="100000">
                                          <p:val>
                                            <p:strVal val="#ppt_w"/>
                                          </p:val>
                                        </p:tav>
                                      </p:tavLst>
                                    </p:anim>
                                    <p:anim calcmode="lin" valueType="num">
                                      <p:cBhvr>
                                        <p:cTn id="30" dur="1000" fill="hold"/>
                                        <p:tgtEl>
                                          <p:spTgt spid="4"/>
                                        </p:tgtEl>
                                        <p:attrNameLst>
                                          <p:attrName>ppt_h</p:attrName>
                                        </p:attrNameLst>
                                      </p:cBhvr>
                                      <p:tavLst>
                                        <p:tav tm="0">
                                          <p:val>
                                            <p:fltVal val="0"/>
                                          </p:val>
                                        </p:tav>
                                        <p:tav tm="100000">
                                          <p:val>
                                            <p:strVal val="#ppt_h"/>
                                          </p:val>
                                        </p:tav>
                                      </p:tavLst>
                                    </p:anim>
                                    <p:anim calcmode="lin" valueType="num">
                                      <p:cBhvr>
                                        <p:cTn id="31"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par>
                          <p:cTn id="33" fill="hold">
                            <p:stCondLst>
                              <p:cond delay="3500"/>
                            </p:stCondLst>
                            <p:childTnLst>
                              <p:par>
                                <p:cTn id="34" presetID="42" presetClass="entr" presetSubtype="0"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anim calcmode="lin" valueType="num">
                                      <p:cBhvr>
                                        <p:cTn id="37" dur="500" fill="hold"/>
                                        <p:tgtEl>
                                          <p:spTgt spid="26"/>
                                        </p:tgtEl>
                                        <p:attrNameLst>
                                          <p:attrName>ppt_x</p:attrName>
                                        </p:attrNameLst>
                                      </p:cBhvr>
                                      <p:tavLst>
                                        <p:tav tm="0">
                                          <p:val>
                                            <p:strVal val="#ppt_x"/>
                                          </p:val>
                                        </p:tav>
                                        <p:tav tm="100000">
                                          <p:val>
                                            <p:strVal val="#ppt_x"/>
                                          </p:val>
                                        </p:tav>
                                      </p:tavLst>
                                    </p:anim>
                                    <p:anim calcmode="lin" valueType="num">
                                      <p:cBhvr>
                                        <p:cTn id="38" dur="500" fill="hold"/>
                                        <p:tgtEl>
                                          <p:spTgt spid="26"/>
                                        </p:tgtEl>
                                        <p:attrNameLst>
                                          <p:attrName>ppt_y</p:attrName>
                                        </p:attrNameLst>
                                      </p:cBhvr>
                                      <p:tavLst>
                                        <p:tav tm="0">
                                          <p:val>
                                            <p:strVal val="#ppt_y+.1"/>
                                          </p:val>
                                        </p:tav>
                                        <p:tav tm="100000">
                                          <p:val>
                                            <p:strVal val="#ppt_y"/>
                                          </p:val>
                                        </p:tav>
                                      </p:tavLst>
                                    </p:anim>
                                  </p:childTnLst>
                                </p:cTn>
                              </p:par>
                            </p:childTnLst>
                          </p:cTn>
                        </p:par>
                        <p:par>
                          <p:cTn id="39" fill="hold">
                            <p:stCondLst>
                              <p:cond delay="4000"/>
                            </p:stCondLst>
                            <p:childTnLst>
                              <p:par>
                                <p:cTn id="40" presetID="39" presetClass="entr" presetSubtype="0" accel="10000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ppt_h</p:attrName>
                                        </p:attrNameLst>
                                      </p:cBhvr>
                                      <p:tavLst>
                                        <p:tav tm="0">
                                          <p:val>
                                            <p:strVal val="#ppt_h/20"/>
                                          </p:val>
                                        </p:tav>
                                        <p:tav tm="50000">
                                          <p:val>
                                            <p:strVal val="#ppt_h/20"/>
                                          </p:val>
                                        </p:tav>
                                        <p:tav tm="100000">
                                          <p:val>
                                            <p:strVal val="#ppt_h"/>
                                          </p:val>
                                        </p:tav>
                                      </p:tavLst>
                                    </p:anim>
                                    <p:anim calcmode="lin" valueType="num">
                                      <p:cBhvr>
                                        <p:cTn id="43" dur="500" fill="hold"/>
                                        <p:tgtEl>
                                          <p:spTgt spid="25"/>
                                        </p:tgtEl>
                                        <p:attrNameLst>
                                          <p:attrName>ppt_w</p:attrName>
                                        </p:attrNameLst>
                                      </p:cBhvr>
                                      <p:tavLst>
                                        <p:tav tm="0">
                                          <p:val>
                                            <p:strVal val="#ppt_w+.3"/>
                                          </p:val>
                                        </p:tav>
                                        <p:tav tm="50000">
                                          <p:val>
                                            <p:strVal val="#ppt_w+.3"/>
                                          </p:val>
                                        </p:tav>
                                        <p:tav tm="100000">
                                          <p:val>
                                            <p:strVal val="#ppt_w"/>
                                          </p:val>
                                        </p:tav>
                                      </p:tavLst>
                                    </p:anim>
                                    <p:anim calcmode="lin" valueType="num">
                                      <p:cBhvr>
                                        <p:cTn id="44" dur="500" fill="hold"/>
                                        <p:tgtEl>
                                          <p:spTgt spid="25"/>
                                        </p:tgtEl>
                                        <p:attrNameLst>
                                          <p:attrName>ppt_x</p:attrName>
                                        </p:attrNameLst>
                                      </p:cBhvr>
                                      <p:tavLst>
                                        <p:tav tm="0">
                                          <p:val>
                                            <p:strVal val="#ppt_x-.3"/>
                                          </p:val>
                                        </p:tav>
                                        <p:tav tm="50000">
                                          <p:val>
                                            <p:strVal val="#ppt_x"/>
                                          </p:val>
                                        </p:tav>
                                        <p:tav tm="100000">
                                          <p:val>
                                            <p:strVal val="#ppt_x"/>
                                          </p:val>
                                        </p:tav>
                                      </p:tavLst>
                                    </p:anim>
                                    <p:anim calcmode="lin" valueType="num">
                                      <p:cBhvr>
                                        <p:cTn id="45" dur="500" fill="hold"/>
                                        <p:tgtEl>
                                          <p:spTgt spid="25"/>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42" presetClass="entr" presetSubtype="0" fill="hold"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anim calcmode="lin" valueType="num">
                                      <p:cBhvr>
                                        <p:cTn id="50" dur="500" fill="hold"/>
                                        <p:tgtEl>
                                          <p:spTgt spid="30"/>
                                        </p:tgtEl>
                                        <p:attrNameLst>
                                          <p:attrName>ppt_x</p:attrName>
                                        </p:attrNameLst>
                                      </p:cBhvr>
                                      <p:tavLst>
                                        <p:tav tm="0">
                                          <p:val>
                                            <p:strVal val="#ppt_x"/>
                                          </p:val>
                                        </p:tav>
                                        <p:tav tm="100000">
                                          <p:val>
                                            <p:strVal val="#ppt_x"/>
                                          </p:val>
                                        </p:tav>
                                      </p:tavLst>
                                    </p:anim>
                                    <p:anim calcmode="lin" valueType="num">
                                      <p:cBhvr>
                                        <p:cTn id="51" dur="500" fill="hold"/>
                                        <p:tgtEl>
                                          <p:spTgt spid="30"/>
                                        </p:tgtEl>
                                        <p:attrNameLst>
                                          <p:attrName>ppt_y</p:attrName>
                                        </p:attrNameLst>
                                      </p:cBhvr>
                                      <p:tavLst>
                                        <p:tav tm="0">
                                          <p:val>
                                            <p:strVal val="#ppt_y+.1"/>
                                          </p:val>
                                        </p:tav>
                                        <p:tav tm="100000">
                                          <p:val>
                                            <p:strVal val="#ppt_y"/>
                                          </p:val>
                                        </p:tav>
                                      </p:tavLst>
                                    </p:anim>
                                  </p:childTnLst>
                                </p:cTn>
                              </p:par>
                            </p:childTnLst>
                          </p:cTn>
                        </p:par>
                        <p:par>
                          <p:cTn id="52" fill="hold">
                            <p:stCondLst>
                              <p:cond delay="5000"/>
                            </p:stCondLst>
                            <p:childTnLst>
                              <p:par>
                                <p:cTn id="53" presetID="39" presetClass="entr" presetSubtype="0" accel="100000" fill="hold"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p:cTn id="55" dur="500" fill="hold"/>
                                        <p:tgtEl>
                                          <p:spTgt spid="29"/>
                                        </p:tgtEl>
                                        <p:attrNameLst>
                                          <p:attrName>ppt_h</p:attrName>
                                        </p:attrNameLst>
                                      </p:cBhvr>
                                      <p:tavLst>
                                        <p:tav tm="0">
                                          <p:val>
                                            <p:strVal val="#ppt_h/20"/>
                                          </p:val>
                                        </p:tav>
                                        <p:tav tm="50000">
                                          <p:val>
                                            <p:strVal val="#ppt_h/20"/>
                                          </p:val>
                                        </p:tav>
                                        <p:tav tm="100000">
                                          <p:val>
                                            <p:strVal val="#ppt_h"/>
                                          </p:val>
                                        </p:tav>
                                      </p:tavLst>
                                    </p:anim>
                                    <p:anim calcmode="lin" valueType="num">
                                      <p:cBhvr>
                                        <p:cTn id="56" dur="500" fill="hold"/>
                                        <p:tgtEl>
                                          <p:spTgt spid="29"/>
                                        </p:tgtEl>
                                        <p:attrNameLst>
                                          <p:attrName>ppt_w</p:attrName>
                                        </p:attrNameLst>
                                      </p:cBhvr>
                                      <p:tavLst>
                                        <p:tav tm="0">
                                          <p:val>
                                            <p:strVal val="#ppt_w+.3"/>
                                          </p:val>
                                        </p:tav>
                                        <p:tav tm="50000">
                                          <p:val>
                                            <p:strVal val="#ppt_w+.3"/>
                                          </p:val>
                                        </p:tav>
                                        <p:tav tm="100000">
                                          <p:val>
                                            <p:strVal val="#ppt_w"/>
                                          </p:val>
                                        </p:tav>
                                      </p:tavLst>
                                    </p:anim>
                                    <p:anim calcmode="lin" valueType="num">
                                      <p:cBhvr>
                                        <p:cTn id="57" dur="500" fill="hold"/>
                                        <p:tgtEl>
                                          <p:spTgt spid="29"/>
                                        </p:tgtEl>
                                        <p:attrNameLst>
                                          <p:attrName>ppt_x</p:attrName>
                                        </p:attrNameLst>
                                      </p:cBhvr>
                                      <p:tavLst>
                                        <p:tav tm="0">
                                          <p:val>
                                            <p:strVal val="#ppt_x-.3"/>
                                          </p:val>
                                        </p:tav>
                                        <p:tav tm="50000">
                                          <p:val>
                                            <p:strVal val="#ppt_x"/>
                                          </p:val>
                                        </p:tav>
                                        <p:tav tm="100000">
                                          <p:val>
                                            <p:strVal val="#ppt_x"/>
                                          </p:val>
                                        </p:tav>
                                      </p:tavLst>
                                    </p:anim>
                                    <p:anim calcmode="lin" valueType="num">
                                      <p:cBhvr>
                                        <p:cTn id="58" dur="500" fill="hold"/>
                                        <p:tgtEl>
                                          <p:spTgt spid="29"/>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42" presetClass="entr" presetSubtype="0" fill="hold"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anim calcmode="lin" valueType="num">
                                      <p:cBhvr>
                                        <p:cTn id="63" dur="500" fill="hold"/>
                                        <p:tgtEl>
                                          <p:spTgt spid="34"/>
                                        </p:tgtEl>
                                        <p:attrNameLst>
                                          <p:attrName>ppt_x</p:attrName>
                                        </p:attrNameLst>
                                      </p:cBhvr>
                                      <p:tavLst>
                                        <p:tav tm="0">
                                          <p:val>
                                            <p:strVal val="#ppt_x"/>
                                          </p:val>
                                        </p:tav>
                                        <p:tav tm="100000">
                                          <p:val>
                                            <p:strVal val="#ppt_x"/>
                                          </p:val>
                                        </p:tav>
                                      </p:tavLst>
                                    </p:anim>
                                    <p:anim calcmode="lin" valueType="num">
                                      <p:cBhvr>
                                        <p:cTn id="64" dur="500" fill="hold"/>
                                        <p:tgtEl>
                                          <p:spTgt spid="34"/>
                                        </p:tgtEl>
                                        <p:attrNameLst>
                                          <p:attrName>ppt_y</p:attrName>
                                        </p:attrNameLst>
                                      </p:cBhvr>
                                      <p:tavLst>
                                        <p:tav tm="0">
                                          <p:val>
                                            <p:strVal val="#ppt_y+.1"/>
                                          </p:val>
                                        </p:tav>
                                        <p:tav tm="100000">
                                          <p:val>
                                            <p:strVal val="#ppt_y"/>
                                          </p:val>
                                        </p:tav>
                                      </p:tavLst>
                                    </p:anim>
                                  </p:childTnLst>
                                </p:cTn>
                              </p:par>
                            </p:childTnLst>
                          </p:cTn>
                        </p:par>
                        <p:par>
                          <p:cTn id="65" fill="hold">
                            <p:stCondLst>
                              <p:cond delay="6000"/>
                            </p:stCondLst>
                            <p:childTnLst>
                              <p:par>
                                <p:cTn id="66" presetID="39" presetClass="entr" presetSubtype="0" accel="100000" fill="hold" nodeType="afterEffect">
                                  <p:stCondLst>
                                    <p:cond delay="0"/>
                                  </p:stCondLst>
                                  <p:childTnLst>
                                    <p:set>
                                      <p:cBhvr>
                                        <p:cTn id="67" dur="1" fill="hold">
                                          <p:stCondLst>
                                            <p:cond delay="0"/>
                                          </p:stCondLst>
                                        </p:cTn>
                                        <p:tgtEl>
                                          <p:spTgt spid="33"/>
                                        </p:tgtEl>
                                        <p:attrNameLst>
                                          <p:attrName>style.visibility</p:attrName>
                                        </p:attrNameLst>
                                      </p:cBhvr>
                                      <p:to>
                                        <p:strVal val="visible"/>
                                      </p:to>
                                    </p:set>
                                    <p:anim calcmode="lin" valueType="num">
                                      <p:cBhvr>
                                        <p:cTn id="68" dur="500" fill="hold"/>
                                        <p:tgtEl>
                                          <p:spTgt spid="33"/>
                                        </p:tgtEl>
                                        <p:attrNameLst>
                                          <p:attrName>ppt_h</p:attrName>
                                        </p:attrNameLst>
                                      </p:cBhvr>
                                      <p:tavLst>
                                        <p:tav tm="0">
                                          <p:val>
                                            <p:strVal val="#ppt_h/20"/>
                                          </p:val>
                                        </p:tav>
                                        <p:tav tm="50000">
                                          <p:val>
                                            <p:strVal val="#ppt_h/20"/>
                                          </p:val>
                                        </p:tav>
                                        <p:tav tm="100000">
                                          <p:val>
                                            <p:strVal val="#ppt_h"/>
                                          </p:val>
                                        </p:tav>
                                      </p:tavLst>
                                    </p:anim>
                                    <p:anim calcmode="lin" valueType="num">
                                      <p:cBhvr>
                                        <p:cTn id="69" dur="500" fill="hold"/>
                                        <p:tgtEl>
                                          <p:spTgt spid="33"/>
                                        </p:tgtEl>
                                        <p:attrNameLst>
                                          <p:attrName>ppt_w</p:attrName>
                                        </p:attrNameLst>
                                      </p:cBhvr>
                                      <p:tavLst>
                                        <p:tav tm="0">
                                          <p:val>
                                            <p:strVal val="#ppt_w+.3"/>
                                          </p:val>
                                        </p:tav>
                                        <p:tav tm="50000">
                                          <p:val>
                                            <p:strVal val="#ppt_w+.3"/>
                                          </p:val>
                                        </p:tav>
                                        <p:tav tm="100000">
                                          <p:val>
                                            <p:strVal val="#ppt_w"/>
                                          </p:val>
                                        </p:tav>
                                      </p:tavLst>
                                    </p:anim>
                                    <p:anim calcmode="lin" valueType="num">
                                      <p:cBhvr>
                                        <p:cTn id="70" dur="500" fill="hold"/>
                                        <p:tgtEl>
                                          <p:spTgt spid="33"/>
                                        </p:tgtEl>
                                        <p:attrNameLst>
                                          <p:attrName>ppt_x</p:attrName>
                                        </p:attrNameLst>
                                      </p:cBhvr>
                                      <p:tavLst>
                                        <p:tav tm="0">
                                          <p:val>
                                            <p:strVal val="#ppt_x-.3"/>
                                          </p:val>
                                        </p:tav>
                                        <p:tav tm="50000">
                                          <p:val>
                                            <p:strVal val="#ppt_x"/>
                                          </p:val>
                                        </p:tav>
                                        <p:tav tm="100000">
                                          <p:val>
                                            <p:strVal val="#ppt_x"/>
                                          </p:val>
                                        </p:tav>
                                      </p:tavLst>
                                    </p:anim>
                                    <p:anim calcmode="lin" valueType="num">
                                      <p:cBhvr>
                                        <p:cTn id="71" dur="500" fill="hold"/>
                                        <p:tgtEl>
                                          <p:spTgt spid="33"/>
                                        </p:tgtEl>
                                        <p:attrNameLst>
                                          <p:attrName>ppt_y</p:attrName>
                                        </p:attrNameLst>
                                      </p:cBhvr>
                                      <p:tavLst>
                                        <p:tav tm="0">
                                          <p:val>
                                            <p:strVal val="#ppt_y"/>
                                          </p:val>
                                        </p:tav>
                                        <p:tav tm="100000">
                                          <p:val>
                                            <p:strVal val="#ppt_y"/>
                                          </p:val>
                                        </p:tav>
                                      </p:tavLst>
                                    </p:anim>
                                  </p:childTnLst>
                                </p:cTn>
                              </p:par>
                            </p:childTnLst>
                          </p:cTn>
                        </p:par>
                        <p:par>
                          <p:cTn id="72" fill="hold">
                            <p:stCondLst>
                              <p:cond delay="6500"/>
                            </p:stCondLst>
                            <p:childTnLst>
                              <p:par>
                                <p:cTn id="73" presetID="42" presetClass="entr" presetSubtype="0" fill="hold"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500"/>
                                        <p:tgtEl>
                                          <p:spTgt spid="38"/>
                                        </p:tgtEl>
                                      </p:cBhvr>
                                    </p:animEffect>
                                    <p:anim calcmode="lin" valueType="num">
                                      <p:cBhvr>
                                        <p:cTn id="76" dur="500" fill="hold"/>
                                        <p:tgtEl>
                                          <p:spTgt spid="38"/>
                                        </p:tgtEl>
                                        <p:attrNameLst>
                                          <p:attrName>ppt_x</p:attrName>
                                        </p:attrNameLst>
                                      </p:cBhvr>
                                      <p:tavLst>
                                        <p:tav tm="0">
                                          <p:val>
                                            <p:strVal val="#ppt_x"/>
                                          </p:val>
                                        </p:tav>
                                        <p:tav tm="100000">
                                          <p:val>
                                            <p:strVal val="#ppt_x"/>
                                          </p:val>
                                        </p:tav>
                                      </p:tavLst>
                                    </p:anim>
                                    <p:anim calcmode="lin" valueType="num">
                                      <p:cBhvr>
                                        <p:cTn id="77" dur="500" fill="hold"/>
                                        <p:tgtEl>
                                          <p:spTgt spid="38"/>
                                        </p:tgtEl>
                                        <p:attrNameLst>
                                          <p:attrName>ppt_y</p:attrName>
                                        </p:attrNameLst>
                                      </p:cBhvr>
                                      <p:tavLst>
                                        <p:tav tm="0">
                                          <p:val>
                                            <p:strVal val="#ppt_y+.1"/>
                                          </p:val>
                                        </p:tav>
                                        <p:tav tm="100000">
                                          <p:val>
                                            <p:strVal val="#ppt_y"/>
                                          </p:val>
                                        </p:tav>
                                      </p:tavLst>
                                    </p:anim>
                                  </p:childTnLst>
                                </p:cTn>
                              </p:par>
                            </p:childTnLst>
                          </p:cTn>
                        </p:par>
                        <p:par>
                          <p:cTn id="78" fill="hold">
                            <p:stCondLst>
                              <p:cond delay="7000"/>
                            </p:stCondLst>
                            <p:childTnLst>
                              <p:par>
                                <p:cTn id="79" presetID="39" presetClass="entr" presetSubtype="0" accel="100000" fill="hold" nodeType="afterEffect">
                                  <p:stCondLst>
                                    <p:cond delay="0"/>
                                  </p:stCondLst>
                                  <p:childTnLst>
                                    <p:set>
                                      <p:cBhvr>
                                        <p:cTn id="80" dur="1" fill="hold">
                                          <p:stCondLst>
                                            <p:cond delay="0"/>
                                          </p:stCondLst>
                                        </p:cTn>
                                        <p:tgtEl>
                                          <p:spTgt spid="37"/>
                                        </p:tgtEl>
                                        <p:attrNameLst>
                                          <p:attrName>style.visibility</p:attrName>
                                        </p:attrNameLst>
                                      </p:cBhvr>
                                      <p:to>
                                        <p:strVal val="visible"/>
                                      </p:to>
                                    </p:set>
                                    <p:anim calcmode="lin" valueType="num">
                                      <p:cBhvr>
                                        <p:cTn id="81" dur="500" fill="hold"/>
                                        <p:tgtEl>
                                          <p:spTgt spid="37"/>
                                        </p:tgtEl>
                                        <p:attrNameLst>
                                          <p:attrName>ppt_h</p:attrName>
                                        </p:attrNameLst>
                                      </p:cBhvr>
                                      <p:tavLst>
                                        <p:tav tm="0">
                                          <p:val>
                                            <p:strVal val="#ppt_h/20"/>
                                          </p:val>
                                        </p:tav>
                                        <p:tav tm="50000">
                                          <p:val>
                                            <p:strVal val="#ppt_h/20"/>
                                          </p:val>
                                        </p:tav>
                                        <p:tav tm="100000">
                                          <p:val>
                                            <p:strVal val="#ppt_h"/>
                                          </p:val>
                                        </p:tav>
                                      </p:tavLst>
                                    </p:anim>
                                    <p:anim calcmode="lin" valueType="num">
                                      <p:cBhvr>
                                        <p:cTn id="82" dur="500" fill="hold"/>
                                        <p:tgtEl>
                                          <p:spTgt spid="37"/>
                                        </p:tgtEl>
                                        <p:attrNameLst>
                                          <p:attrName>ppt_w</p:attrName>
                                        </p:attrNameLst>
                                      </p:cBhvr>
                                      <p:tavLst>
                                        <p:tav tm="0">
                                          <p:val>
                                            <p:strVal val="#ppt_w+.3"/>
                                          </p:val>
                                        </p:tav>
                                        <p:tav tm="50000">
                                          <p:val>
                                            <p:strVal val="#ppt_w+.3"/>
                                          </p:val>
                                        </p:tav>
                                        <p:tav tm="100000">
                                          <p:val>
                                            <p:strVal val="#ppt_w"/>
                                          </p:val>
                                        </p:tav>
                                      </p:tavLst>
                                    </p:anim>
                                    <p:anim calcmode="lin" valueType="num">
                                      <p:cBhvr>
                                        <p:cTn id="83" dur="500" fill="hold"/>
                                        <p:tgtEl>
                                          <p:spTgt spid="37"/>
                                        </p:tgtEl>
                                        <p:attrNameLst>
                                          <p:attrName>ppt_x</p:attrName>
                                        </p:attrNameLst>
                                      </p:cBhvr>
                                      <p:tavLst>
                                        <p:tav tm="0">
                                          <p:val>
                                            <p:strVal val="#ppt_x-.3"/>
                                          </p:val>
                                        </p:tav>
                                        <p:tav tm="50000">
                                          <p:val>
                                            <p:strVal val="#ppt_x"/>
                                          </p:val>
                                        </p:tav>
                                        <p:tav tm="100000">
                                          <p:val>
                                            <p:strVal val="#ppt_x"/>
                                          </p:val>
                                        </p:tav>
                                      </p:tavLst>
                                    </p:anim>
                                    <p:anim calcmode="lin" valueType="num">
                                      <p:cBhvr>
                                        <p:cTn id="84" dur="500" fill="hold"/>
                                        <p:tgtEl>
                                          <p:spTgt spid="37"/>
                                        </p:tgtEl>
                                        <p:attrNameLst>
                                          <p:attrName>ppt_y</p:attrName>
                                        </p:attrNameLst>
                                      </p:cBhvr>
                                      <p:tavLst>
                                        <p:tav tm="0">
                                          <p:val>
                                            <p:strVal val="#ppt_y"/>
                                          </p:val>
                                        </p:tav>
                                        <p:tav tm="100000">
                                          <p:val>
                                            <p:strVal val="#ppt_y"/>
                                          </p:val>
                                        </p:tav>
                                      </p:tavLst>
                                    </p:anim>
                                  </p:childTnLst>
                                </p:cTn>
                              </p:par>
                            </p:childTnLst>
                          </p:cTn>
                        </p:par>
                        <p:par>
                          <p:cTn id="85" fill="hold">
                            <p:stCondLst>
                              <p:cond delay="7500"/>
                            </p:stCondLst>
                            <p:childTnLst>
                              <p:par>
                                <p:cTn id="86" presetID="22" presetClass="entr" presetSubtype="4" fill="hold" nodeType="after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wipe(down)">
                                      <p:cBhvr>
                                        <p:cTn id="8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Icons.HandPointer" Revision="1" Stencil="System.Storyboarding.Icons" StencilVersion="0.1"/>
</Control>
</file>

<file path=customXml/item10.xml><?xml version="1.0" encoding="utf-8"?>
<Control xmlns="http://schemas.microsoft.com/VisualStudio/2011/storyboarding/control">
  <Id Name="System.Storyboarding.Icons.HandPointer" Revision="1" Stencil="System.Storyboarding.Icons" StencilVersion="0.1"/>
</Control>
</file>

<file path=customXml/item11.xml><?xml version="1.0" encoding="utf-8"?>
<Control xmlns="http://schemas.microsoft.com/VisualStudio/2011/storyboarding/control">
  <Id Name="System.Storyboarding.Icons.Camera" Revision="1" Stencil="System.Storyboarding.Icons" StencilVersion="0.1"/>
</Control>
</file>

<file path=customXml/item12.xml><?xml version="1.0" encoding="utf-8"?>
<Control xmlns="http://schemas.microsoft.com/VisualStudio/2011/storyboarding/control">
  <Id Name="System.Storyboarding.Icons.Warning" Revision="1" Stencil="System.Storyboarding.Icons" StencilVersion="0.1"/>
</Control>
</file>

<file path=customXml/item13.xml><?xml version="1.0" encoding="utf-8"?>
<Control xmlns="http://schemas.microsoft.com/VisualStudio/2011/storyboarding/control">
  <Id Name="System.Storyboarding.Icons.WiFi" Revision="1" Stencil="System.Storyboarding.Icons" StencilVersion="0.1"/>
</Control>
</file>

<file path=customXml/item14.xml><?xml version="1.0" encoding="utf-8"?>
<Control xmlns="http://schemas.microsoft.com/VisualStudio/2011/storyboarding/control">
  <Id Name="System.Storyboarding.Icons.Calendar" Revision="1" Stencil="System.Storyboarding.Icons" StencilVersion="0.1"/>
</Control>
</file>

<file path=customXml/item15.xml><?xml version="1.0" encoding="utf-8"?>
<Control xmlns="http://schemas.microsoft.com/VisualStudio/2011/storyboarding/control">
  <Id Name="System.Storyboarding.Icons.Camera" Revision="1" Stencil="System.Storyboarding.Icons" StencilVersion="0.1"/>
</Control>
</file>

<file path=customXml/item16.xml><?xml version="1.0" encoding="utf-8"?>
<Control xmlns="http://schemas.microsoft.com/VisualStudio/2011/storyboarding/control">
  <Id Name="System.Storyboarding.Icons.Warning" Revision="1" Stencil="System.Storyboarding.Icons" StencilVersion="0.1"/>
</Control>
</file>

<file path=customXml/item17.xml><?xml version="1.0" encoding="utf-8"?>
<Control xmlns="http://schemas.microsoft.com/VisualStudio/2011/storyboarding/control">
  <Id Name="System.Storyboarding.Icons.Calendar" Revision="1" Stencil="System.Storyboarding.Icons" StencilVersion="0.1"/>
</Control>
</file>

<file path=customXml/item18.xml><?xml version="1.0" encoding="utf-8"?>
<Control xmlns="http://schemas.microsoft.com/VisualStudio/2011/storyboarding/control">
  <Id Name="System.Storyboarding.Icons.Warning" Revision="1" Stencil="System.Storyboarding.Icons" StencilVersion="0.1"/>
</Control>
</file>

<file path=customXml/item19.xml><?xml version="1.0" encoding="utf-8"?>
<Control xmlns="http://schemas.microsoft.com/VisualStudio/2011/storyboarding/control">
  <Id Name="System.Storyboarding.Icons.Warning" Revision="1" Stencil="System.Storyboarding.Icons" StencilVersion="0.1"/>
</Control>
</file>

<file path=customXml/item2.xml><?xml version="1.0" encoding="utf-8"?>
<Control xmlns="http://schemas.microsoft.com/VisualStudio/2011/storyboarding/control">
  <Id Name="System.Storyboarding.Backgrounds.WindowsPhoneLandscape" Revision="1" Stencil="System.Storyboarding.Backgrounds" StencilVersion="0.1"/>
</Control>
</file>

<file path=customXml/item20.xml><?xml version="1.0" encoding="utf-8"?>
<Control xmlns="http://schemas.microsoft.com/VisualStudio/2011/storyboarding/control">
  <Id Name="System.Storyboarding.Icons.Settings" Revision="1" Stencil="System.Storyboarding.Icons" StencilVersion="0.1"/>
</Control>
</file>

<file path=customXml/item21.xml><?xml version="1.0" encoding="utf-8"?>
<Control xmlns="http://schemas.microsoft.com/VisualStudio/2011/storyboarding/control">
  <Id Name="System.Storyboarding.Icons.User" Revision="1" Stencil="System.Storyboarding.Icons" StencilVersion="0.1"/>
</Control>
</file>

<file path=customXml/item22.xml><?xml version="1.0" encoding="utf-8"?>
<Control xmlns="http://schemas.microsoft.com/VisualStudio/2011/storyboarding/control">
  <Id Name="System.Storyboarding.Icons.RSS" Revision="1" Stencil="System.Storyboarding.Icons" StencilVersion="0.1"/>
</Control>
</file>

<file path=customXml/item23.xml><?xml version="1.0" encoding="utf-8"?>
<Control xmlns="http://schemas.microsoft.com/VisualStudio/2011/storyboarding/control">
  <Id Name="System.Storyboarding.Icons.Print" Revision="1" Stencil="System.Storyboarding.Icons" StencilVersion="0.1"/>
</Control>
</file>

<file path=customXml/item24.xml><?xml version="1.0" encoding="utf-8"?>
<Control xmlns="http://schemas.microsoft.com/VisualStudio/2011/storyboarding/control">
  <Id Name="System.Storyboarding.Icons.Print" Revision="1" Stencil="System.Storyboarding.Icons" StencilVersion="0.1"/>
</Control>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Control xmlns="http://schemas.microsoft.com/VisualStudio/2011/storyboarding/control">
  <Id Name="System.Storyboarding.Icons.RSS" Revision="1" Stencil="System.Storyboarding.Icons" StencilVersion="0.1"/>
</Control>
</file>

<file path=customXml/item5.xml><?xml version="1.0" encoding="utf-8"?>
<Control xmlns="http://schemas.microsoft.com/VisualStudio/2011/storyboarding/control">
  <Id Name="System.Storyboarding.Icons.Warning" Revision="1" Stencil="System.Storyboarding.Icons" StencilVersion="0.1"/>
</Control>
</file>

<file path=customXml/item6.xml><?xml version="1.0" encoding="utf-8"?>
<Control xmlns="http://schemas.microsoft.com/VisualStudio/2011/storyboarding/control">
  <Id Name="System.Storyboarding.Icons.Warning" Revision="1" Stencil="System.Storyboarding.Icons" StencilVersion="0.1"/>
</Control>
</file>

<file path=customXml/item7.xml><?xml version="1.0" encoding="utf-8"?>
<Control xmlns="http://schemas.microsoft.com/VisualStudio/2011/storyboarding/control">
  <Id Name="System.Storyboarding.Icons.WiFi" Revision="1" Stencil="System.Storyboarding.Icons" StencilVersion="0.1"/>
</Control>
</file>

<file path=customXml/item8.xml><?xml version="1.0" encoding="utf-8"?>
<Control xmlns="http://schemas.microsoft.com/VisualStudio/2011/storyboarding/control">
  <Id Name="System.Storyboarding.Icons.Settings" Revision="1" Stencil="System.Storyboarding.Icons" StencilVersion="0.1"/>
</Control>
</file>

<file path=customXml/item9.xml><?xml version="1.0" encoding="utf-8"?>
<Control xmlns="http://schemas.microsoft.com/VisualStudio/2011/storyboarding/control">
  <Id Name="System.Storyboarding.Icons.Warning" Revision="1" Stencil="System.Storyboarding.Icons" StencilVersion="0.1"/>
</Control>
</file>

<file path=customXml/itemProps1.xml><?xml version="1.0" encoding="utf-8"?>
<ds:datastoreItem xmlns:ds="http://schemas.openxmlformats.org/officeDocument/2006/customXml" ds:itemID="{D0D4443A-326A-4710-89C5-E5209457E739}">
  <ds:schemaRefs>
    <ds:schemaRef ds:uri="http://schemas.microsoft.com/VisualStudio/2011/storyboarding/control"/>
  </ds:schemaRefs>
</ds:datastoreItem>
</file>

<file path=customXml/itemProps10.xml><?xml version="1.0" encoding="utf-8"?>
<ds:datastoreItem xmlns:ds="http://schemas.openxmlformats.org/officeDocument/2006/customXml" ds:itemID="{CD9DDD0E-40C2-4F77-8949-2F8AA6B900FA}">
  <ds:schemaRefs>
    <ds:schemaRef ds:uri="http://schemas.microsoft.com/VisualStudio/2011/storyboarding/control"/>
  </ds:schemaRefs>
</ds:datastoreItem>
</file>

<file path=customXml/itemProps11.xml><?xml version="1.0" encoding="utf-8"?>
<ds:datastoreItem xmlns:ds="http://schemas.openxmlformats.org/officeDocument/2006/customXml" ds:itemID="{A81D4460-42F1-415C-924C-F17B0DA1714A}">
  <ds:schemaRefs>
    <ds:schemaRef ds:uri="http://schemas.microsoft.com/VisualStudio/2011/storyboarding/control"/>
  </ds:schemaRefs>
</ds:datastoreItem>
</file>

<file path=customXml/itemProps12.xml><?xml version="1.0" encoding="utf-8"?>
<ds:datastoreItem xmlns:ds="http://schemas.openxmlformats.org/officeDocument/2006/customXml" ds:itemID="{BA57F369-4CEA-46CC-80FD-480CC90DD65F}">
  <ds:schemaRefs>
    <ds:schemaRef ds:uri="http://schemas.microsoft.com/VisualStudio/2011/storyboarding/control"/>
  </ds:schemaRefs>
</ds:datastoreItem>
</file>

<file path=customXml/itemProps13.xml><?xml version="1.0" encoding="utf-8"?>
<ds:datastoreItem xmlns:ds="http://schemas.openxmlformats.org/officeDocument/2006/customXml" ds:itemID="{33A30042-6B34-43A1-8920-AF68506DC921}">
  <ds:schemaRefs>
    <ds:schemaRef ds:uri="http://schemas.microsoft.com/VisualStudio/2011/storyboarding/control"/>
  </ds:schemaRefs>
</ds:datastoreItem>
</file>

<file path=customXml/itemProps14.xml><?xml version="1.0" encoding="utf-8"?>
<ds:datastoreItem xmlns:ds="http://schemas.openxmlformats.org/officeDocument/2006/customXml" ds:itemID="{5795358C-B0EB-41E4-A3B7-F4C67D86060D}">
  <ds:schemaRefs>
    <ds:schemaRef ds:uri="http://schemas.microsoft.com/VisualStudio/2011/storyboarding/control"/>
  </ds:schemaRefs>
</ds:datastoreItem>
</file>

<file path=customXml/itemProps15.xml><?xml version="1.0" encoding="utf-8"?>
<ds:datastoreItem xmlns:ds="http://schemas.openxmlformats.org/officeDocument/2006/customXml" ds:itemID="{8641C017-F68F-4505-AC73-9D213E48A5BD}">
  <ds:schemaRefs>
    <ds:schemaRef ds:uri="http://schemas.microsoft.com/VisualStudio/2011/storyboarding/control"/>
  </ds:schemaRefs>
</ds:datastoreItem>
</file>

<file path=customXml/itemProps16.xml><?xml version="1.0" encoding="utf-8"?>
<ds:datastoreItem xmlns:ds="http://schemas.openxmlformats.org/officeDocument/2006/customXml" ds:itemID="{01959BD1-E97E-41B7-AD61-971239F8B3CB}">
  <ds:schemaRefs>
    <ds:schemaRef ds:uri="http://schemas.microsoft.com/VisualStudio/2011/storyboarding/control"/>
  </ds:schemaRefs>
</ds:datastoreItem>
</file>

<file path=customXml/itemProps17.xml><?xml version="1.0" encoding="utf-8"?>
<ds:datastoreItem xmlns:ds="http://schemas.openxmlformats.org/officeDocument/2006/customXml" ds:itemID="{51716282-A18E-485D-AD84-CC777EC10EF8}">
  <ds:schemaRefs>
    <ds:schemaRef ds:uri="http://schemas.microsoft.com/VisualStudio/2011/storyboarding/control"/>
  </ds:schemaRefs>
</ds:datastoreItem>
</file>

<file path=customXml/itemProps18.xml><?xml version="1.0" encoding="utf-8"?>
<ds:datastoreItem xmlns:ds="http://schemas.openxmlformats.org/officeDocument/2006/customXml" ds:itemID="{506A61D5-090C-4F4B-8D38-6E79CB78164E}">
  <ds:schemaRefs>
    <ds:schemaRef ds:uri="http://schemas.microsoft.com/VisualStudio/2011/storyboarding/control"/>
  </ds:schemaRefs>
</ds:datastoreItem>
</file>

<file path=customXml/itemProps19.xml><?xml version="1.0" encoding="utf-8"?>
<ds:datastoreItem xmlns:ds="http://schemas.openxmlformats.org/officeDocument/2006/customXml" ds:itemID="{5888C24E-2B78-4BA9-A3BF-CD2F905642BC}">
  <ds:schemaRefs>
    <ds:schemaRef ds:uri="http://schemas.microsoft.com/VisualStudio/2011/storyboarding/control"/>
  </ds:schemaRefs>
</ds:datastoreItem>
</file>

<file path=customXml/itemProps2.xml><?xml version="1.0" encoding="utf-8"?>
<ds:datastoreItem xmlns:ds="http://schemas.openxmlformats.org/officeDocument/2006/customXml" ds:itemID="{97EC2950-5DA0-4EDD-889C-03E39A9D4615}">
  <ds:schemaRefs>
    <ds:schemaRef ds:uri="http://schemas.microsoft.com/VisualStudio/2011/storyboarding/control"/>
  </ds:schemaRefs>
</ds:datastoreItem>
</file>

<file path=customXml/itemProps20.xml><?xml version="1.0" encoding="utf-8"?>
<ds:datastoreItem xmlns:ds="http://schemas.openxmlformats.org/officeDocument/2006/customXml" ds:itemID="{A7949710-8DD5-4949-9F72-E6297A5CCFC8}">
  <ds:schemaRefs>
    <ds:schemaRef ds:uri="http://schemas.microsoft.com/VisualStudio/2011/storyboarding/control"/>
  </ds:schemaRefs>
</ds:datastoreItem>
</file>

<file path=customXml/itemProps21.xml><?xml version="1.0" encoding="utf-8"?>
<ds:datastoreItem xmlns:ds="http://schemas.openxmlformats.org/officeDocument/2006/customXml" ds:itemID="{BC55D8E6-D1A6-4DC9-871F-72C62E931033}">
  <ds:schemaRefs>
    <ds:schemaRef ds:uri="http://schemas.microsoft.com/VisualStudio/2011/storyboarding/control"/>
  </ds:schemaRefs>
</ds:datastoreItem>
</file>

<file path=customXml/itemProps22.xml><?xml version="1.0" encoding="utf-8"?>
<ds:datastoreItem xmlns:ds="http://schemas.openxmlformats.org/officeDocument/2006/customXml" ds:itemID="{702FF072-986A-4EB6-8BA8-9A2776C55D72}">
  <ds:schemaRefs>
    <ds:schemaRef ds:uri="http://schemas.microsoft.com/VisualStudio/2011/storyboarding/control"/>
  </ds:schemaRefs>
</ds:datastoreItem>
</file>

<file path=customXml/itemProps23.xml><?xml version="1.0" encoding="utf-8"?>
<ds:datastoreItem xmlns:ds="http://schemas.openxmlformats.org/officeDocument/2006/customXml" ds:itemID="{3CDC6FE9-A262-44A3-92C6-D7A6CE3553A8}">
  <ds:schemaRefs>
    <ds:schemaRef ds:uri="http://schemas.microsoft.com/VisualStudio/2011/storyboarding/control"/>
  </ds:schemaRefs>
</ds:datastoreItem>
</file>

<file path=customXml/itemProps24.xml><?xml version="1.0" encoding="utf-8"?>
<ds:datastoreItem xmlns:ds="http://schemas.openxmlformats.org/officeDocument/2006/customXml" ds:itemID="{366E4973-1BD5-4BEE-9A44-23A428FDE3BF}">
  <ds:schemaRefs>
    <ds:schemaRef ds:uri="http://schemas.microsoft.com/VisualStudio/2011/storyboarding/control"/>
  </ds:schemaRefs>
</ds:datastoreItem>
</file>

<file path=customXml/itemProps3.xml><?xml version="1.0" encoding="utf-8"?>
<ds:datastoreItem xmlns:ds="http://schemas.openxmlformats.org/officeDocument/2006/customXml" ds:itemID="{92BC0C82-88AF-482A-981D-B19D107B459C}">
  <ds:schemaRefs>
    <ds:schemaRef ds:uri="http://schemas.microsoft.com/VisualStudio/2011/storyboarding/control"/>
  </ds:schemaRefs>
</ds:datastoreItem>
</file>

<file path=customXml/itemProps4.xml><?xml version="1.0" encoding="utf-8"?>
<ds:datastoreItem xmlns:ds="http://schemas.openxmlformats.org/officeDocument/2006/customXml" ds:itemID="{98FA3166-1D3D-4AF1-AC53-10D61B31EE18}">
  <ds:schemaRefs>
    <ds:schemaRef ds:uri="http://schemas.microsoft.com/VisualStudio/2011/storyboarding/control"/>
  </ds:schemaRefs>
</ds:datastoreItem>
</file>

<file path=customXml/itemProps5.xml><?xml version="1.0" encoding="utf-8"?>
<ds:datastoreItem xmlns:ds="http://schemas.openxmlformats.org/officeDocument/2006/customXml" ds:itemID="{081896C8-A558-4F04-9269-F3AED1BB0F32}">
  <ds:schemaRefs>
    <ds:schemaRef ds:uri="http://schemas.microsoft.com/VisualStudio/2011/storyboarding/control"/>
  </ds:schemaRefs>
</ds:datastoreItem>
</file>

<file path=customXml/itemProps6.xml><?xml version="1.0" encoding="utf-8"?>
<ds:datastoreItem xmlns:ds="http://schemas.openxmlformats.org/officeDocument/2006/customXml" ds:itemID="{37A05EE2-B054-42AA-9F40-6C9876AB21DF}">
  <ds:schemaRefs>
    <ds:schemaRef ds:uri="http://schemas.microsoft.com/VisualStudio/2011/storyboarding/control"/>
  </ds:schemaRefs>
</ds:datastoreItem>
</file>

<file path=customXml/itemProps7.xml><?xml version="1.0" encoding="utf-8"?>
<ds:datastoreItem xmlns:ds="http://schemas.openxmlformats.org/officeDocument/2006/customXml" ds:itemID="{D4B1D58E-95BC-4C0F-9EFC-9436B4DAEC56}">
  <ds:schemaRefs>
    <ds:schemaRef ds:uri="http://schemas.microsoft.com/VisualStudio/2011/storyboarding/control"/>
  </ds:schemaRefs>
</ds:datastoreItem>
</file>

<file path=customXml/itemProps8.xml><?xml version="1.0" encoding="utf-8"?>
<ds:datastoreItem xmlns:ds="http://schemas.openxmlformats.org/officeDocument/2006/customXml" ds:itemID="{D2E10BED-51A5-4262-AC01-47E80F19CAE1}">
  <ds:schemaRefs>
    <ds:schemaRef ds:uri="http://schemas.microsoft.com/VisualStudio/2011/storyboarding/control"/>
  </ds:schemaRefs>
</ds:datastoreItem>
</file>

<file path=customXml/itemProps9.xml><?xml version="1.0" encoding="utf-8"?>
<ds:datastoreItem xmlns:ds="http://schemas.openxmlformats.org/officeDocument/2006/customXml" ds:itemID="{54E84AE3-BBFD-4E28-B04F-4EBEB0B05EE1}">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9007</TotalTime>
  <Words>2976</Words>
  <Application>Microsoft Office PowerPoint</Application>
  <PresentationFormat>Personalizado</PresentationFormat>
  <Paragraphs>464</Paragraphs>
  <Slides>65</Slides>
  <Notes>25</Notes>
  <HiddenSlides>0</HiddenSlides>
  <MMClips>2</MMClips>
  <ScaleCrop>false</ScaleCrop>
  <HeadingPairs>
    <vt:vector size="4" baseType="variant">
      <vt:variant>
        <vt:lpstr>Tema</vt:lpstr>
      </vt:variant>
      <vt:variant>
        <vt:i4>1</vt:i4>
      </vt:variant>
      <vt:variant>
        <vt:lpstr>Títulos de diapositiva</vt:lpstr>
      </vt:variant>
      <vt:variant>
        <vt:i4>65</vt:i4>
      </vt:variant>
    </vt:vector>
  </HeadingPairs>
  <TitlesOfParts>
    <vt:vector size="66"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Dispositivos Móviles – Sensores</vt:lpstr>
      <vt:lpstr>Dispositivos Móviles – Sensores</vt:lpstr>
      <vt:lpstr>Dispositivos Móviles – Sensores</vt:lpstr>
      <vt:lpstr>Dispositivos Móviles –Sensores</vt:lpstr>
      <vt:lpstr>Dispositivos Móviles –  Otras Características</vt:lpstr>
    </vt:vector>
  </TitlesOfParts>
  <Company>TuSoft.org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Damian Di Lenardo</dc:creator>
  <cp:lastModifiedBy>miriam</cp:lastModifiedBy>
  <cp:revision>340</cp:revision>
  <dcterms:created xsi:type="dcterms:W3CDTF">2016-06-26T16:21:38Z</dcterms:created>
  <dcterms:modified xsi:type="dcterms:W3CDTF">2019-06-19T22:50:40Z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